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9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2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9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42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3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8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2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7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0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25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65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3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D63A-14AA-489D-B23D-B45D0DA4683B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E6BB-F036-4864-8977-FC1B88C3A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91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0972" y="418275"/>
            <a:ext cx="9144000" cy="2387600"/>
          </a:xfrm>
        </p:spPr>
        <p:txBody>
          <a:bodyPr/>
          <a:lstStyle/>
          <a:p>
            <a:r>
              <a:rPr lang="en-US" dirty="0" smtClean="0"/>
              <a:t>Adventure of the knight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944" y="4543870"/>
            <a:ext cx="11878056" cy="1655762"/>
          </a:xfrm>
        </p:spPr>
        <p:txBody>
          <a:bodyPr/>
          <a:lstStyle/>
          <a:p>
            <a:r>
              <a:rPr lang="ru-RU" dirty="0" smtClean="0"/>
              <a:t>Проект создали Леонтьев Дмитрий Олегович и Карпов Сергей Константинович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83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0" y="125976"/>
            <a:ext cx="12192000" cy="1554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" y="812864"/>
            <a:ext cx="12192000" cy="906208"/>
          </a:xfrm>
        </p:spPr>
        <p:txBody>
          <a:bodyPr/>
          <a:lstStyle/>
          <a:p>
            <a:r>
              <a:rPr lang="ru-RU" dirty="0" smtClean="0"/>
              <a:t>Этот проект – это простейшая игра-</a:t>
            </a:r>
            <a:r>
              <a:rPr lang="ru-RU" dirty="0" err="1" smtClean="0"/>
              <a:t>ходилка</a:t>
            </a:r>
            <a:r>
              <a:rPr lang="ru-RU" dirty="0" smtClean="0"/>
              <a:t>, главный герой которой реально существовавший рыцарь Ульрих фон </a:t>
            </a:r>
            <a:r>
              <a:rPr lang="ru-RU" dirty="0" err="1" smtClean="0"/>
              <a:t>Лихтейнштейн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 descr="https://www.medievalists.net/wp-content/uploads/2015/10/Ulrich-in-the-Codex-Manes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19" y="1952380"/>
            <a:ext cx="6463221" cy="47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0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0912" y="0"/>
            <a:ext cx="220218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Сюжет: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15568"/>
            <a:ext cx="12192000" cy="4361688"/>
          </a:xfrm>
        </p:spPr>
        <p:txBody>
          <a:bodyPr>
            <a:normAutofit/>
          </a:bodyPr>
          <a:lstStyle/>
          <a:p>
            <a:r>
              <a:rPr lang="ru-RU" dirty="0"/>
              <a:t>На дворе 1230 год, вы – Ульрих фон </a:t>
            </a:r>
            <a:r>
              <a:rPr lang="ru-RU" dirty="0" err="1"/>
              <a:t>Лихтейнштейн</a:t>
            </a:r>
            <a:r>
              <a:rPr lang="ru-RU" dirty="0"/>
              <a:t>, храбрый рыцарь и в то же время известный поэт. Вы уже три года путешествуете по Европе, бросая вызов каждому встречному рыцарю во имя прекрасных леди и описывая свои приключения в романе «Служение дамам». Но в один прекрасный день (а может и ужасный, кто знает) вы слышите разговор двух монахов за соседним столом таверны. По разговору понятно, что один из них, как и вы, родом из других мест, а другой местный и очень любит рассказывать небылицы. Например, про принцессу, которая находится в заточении под охраной десятков драконов. Вы не предавали значения этой болтовне, пока не услышали имя своего друга, Бертрана де Борна, который пропал 15 лет назад. Вы конечно же не верите в драконов, но вам хочется узнать про гибель вашего друга и вы отправляетесь на встречу неизвестности.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00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39113"/>
            <a:ext cx="12192000" cy="34611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своем проекте мы использовали модули: </a:t>
            </a:r>
            <a:r>
              <a:rPr lang="ru-RU" dirty="0" err="1"/>
              <a:t>pygame</a:t>
            </a:r>
            <a:r>
              <a:rPr lang="ru-RU" dirty="0"/>
              <a:t>, </a:t>
            </a:r>
            <a:r>
              <a:rPr lang="ru-RU" dirty="0" err="1"/>
              <a:t>os</a:t>
            </a:r>
            <a:r>
              <a:rPr lang="ru-RU" dirty="0"/>
              <a:t>, </a:t>
            </a:r>
            <a:r>
              <a:rPr lang="ru-RU" dirty="0" err="1"/>
              <a:t>sys</a:t>
            </a:r>
            <a:r>
              <a:rPr lang="ru-RU" dirty="0"/>
              <a:t>, </a:t>
            </a:r>
            <a:r>
              <a:rPr lang="ru-RU" dirty="0" err="1"/>
              <a:t>random</a:t>
            </a:r>
            <a:r>
              <a:rPr lang="ru-RU" dirty="0"/>
              <a:t>, </a:t>
            </a:r>
            <a:r>
              <a:rPr lang="ru-RU" dirty="0" err="1"/>
              <a:t>time</a:t>
            </a:r>
            <a:r>
              <a:rPr lang="ru-RU" dirty="0"/>
              <a:t>, </a:t>
            </a:r>
            <a:r>
              <a:rPr lang="ru-RU" dirty="0" err="1" smtClean="0"/>
              <a:t>mixer</a:t>
            </a:r>
            <a:r>
              <a:rPr lang="ru-RU" dirty="0" smtClean="0"/>
              <a:t>.</a:t>
            </a:r>
            <a:r>
              <a:rPr lang="ru-RU" dirty="0"/>
              <a:t> Перемещение осуществляется на клавиши: W - вверх, A - влево, S - вниз, D - вправо.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Убивать врагов нужно подходя к ним на расстояние одной клетки и нажимая левую кнопку мыши.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Чтобы поставить игру на паузу нужно нажать 'Пробел'.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Чтобы поставить музыку на паузу нужно нажать '1'.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Задача игры: проходить уровни убивая всех врагов и собирать сундуки. За это вам дают очки, чем больше очков тем лучше:)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Так же вам нужно добраться до последнего уровня(4) и спасти принцессу - это глобальная задача игры.</a:t>
            </a:r>
          </a:p>
        </p:txBody>
      </p:sp>
    </p:spTree>
    <p:extLst>
      <p:ext uri="{BB962C8B-B14F-4D97-AF65-F5344CB8AC3E}">
        <p14:creationId xmlns:p14="http://schemas.microsoft.com/office/powerpoint/2010/main" val="8071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считаем, что мы справились с поставленным заданием и хорошо выполнили работу. В</a:t>
            </a:r>
            <a:r>
              <a:rPr lang="ru-RU" dirty="0" smtClean="0"/>
              <a:t> нашем проекте есть слабые места, такие как: анимированные спрайты, малое разнообразие противников. Нам есть над чем ещё работать, и мы не собираемся бросать развитие этой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43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28</TotalTime>
  <Words>277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Adventure of the knight</vt:lpstr>
      <vt:lpstr>Презентация PowerPoint</vt:lpstr>
      <vt:lpstr>Сюжет: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of the knight</dc:title>
  <dc:creator>Sergey</dc:creator>
  <cp:lastModifiedBy>Sergey</cp:lastModifiedBy>
  <cp:revision>3</cp:revision>
  <dcterms:created xsi:type="dcterms:W3CDTF">2020-01-17T14:26:33Z</dcterms:created>
  <dcterms:modified xsi:type="dcterms:W3CDTF">2020-01-17T14:54:53Z</dcterms:modified>
</cp:coreProperties>
</file>