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35A78-3976-405C-9A05-0B44DD64165C}" v="44" dt="2024-08-13T03:49:4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Diaz" userId="cff108f69f013f26" providerId="LiveId" clId="{AB935A78-3976-405C-9A05-0B44DD64165C}"/>
    <pc:docChg chg="undo custSel addSld delSld modSld">
      <pc:chgData name="Dimas Diaz" userId="cff108f69f013f26" providerId="LiveId" clId="{AB935A78-3976-405C-9A05-0B44DD64165C}" dt="2024-08-13T03:49:40.007" v="1843"/>
      <pc:docMkLst>
        <pc:docMk/>
      </pc:docMkLst>
      <pc:sldChg chg="addSp delSp modSp mod">
        <pc:chgData name="Dimas Diaz" userId="cff108f69f013f26" providerId="LiveId" clId="{AB935A78-3976-405C-9A05-0B44DD64165C}" dt="2024-08-13T03:49:05.747" v="1828" actId="1076"/>
        <pc:sldMkLst>
          <pc:docMk/>
          <pc:sldMk cId="2365206290" sldId="256"/>
        </pc:sldMkLst>
        <pc:spChg chg="mod">
          <ac:chgData name="Dimas Diaz" userId="cff108f69f013f26" providerId="LiveId" clId="{AB935A78-3976-405C-9A05-0B44DD64165C}" dt="2024-08-13T03:16:39.663" v="74" actId="20577"/>
          <ac:spMkLst>
            <pc:docMk/>
            <pc:sldMk cId="2365206290" sldId="256"/>
            <ac:spMk id="2" creationId="{8870CD61-81A0-F980-F372-CE2B55E3F647}"/>
          </ac:spMkLst>
        </pc:spChg>
        <pc:spChg chg="mod">
          <ac:chgData name="Dimas Diaz" userId="cff108f69f013f26" providerId="LiveId" clId="{AB935A78-3976-405C-9A05-0B44DD64165C}" dt="2024-08-13T03:17:10.480" v="152" actId="1076"/>
          <ac:spMkLst>
            <pc:docMk/>
            <pc:sldMk cId="2365206290" sldId="256"/>
            <ac:spMk id="3" creationId="{29781136-2697-A5A6-598C-322F2E448926}"/>
          </ac:spMkLst>
        </pc:spChg>
        <pc:picChg chg="add del mod">
          <ac:chgData name="Dimas Diaz" userId="cff108f69f013f26" providerId="LiveId" clId="{AB935A78-3976-405C-9A05-0B44DD64165C}" dt="2024-08-13T03:46:01.028" v="1779" actId="478"/>
          <ac:picMkLst>
            <pc:docMk/>
            <pc:sldMk cId="2365206290" sldId="256"/>
            <ac:picMk id="5" creationId="{AB2E5C94-7295-A0E6-E887-308E6A5AF34B}"/>
          </ac:picMkLst>
        </pc:picChg>
        <pc:picChg chg="add del mod">
          <ac:chgData name="Dimas Diaz" userId="cff108f69f013f26" providerId="LiveId" clId="{AB935A78-3976-405C-9A05-0B44DD64165C}" dt="2024-08-13T03:46:09.655" v="1783" actId="478"/>
          <ac:picMkLst>
            <pc:docMk/>
            <pc:sldMk cId="2365206290" sldId="256"/>
            <ac:picMk id="7" creationId="{8E1EF2DB-A97D-6DBC-D06D-FCE2E0ECCE68}"/>
          </ac:picMkLst>
        </pc:picChg>
        <pc:picChg chg="add del mod">
          <ac:chgData name="Dimas Diaz" userId="cff108f69f013f26" providerId="LiveId" clId="{AB935A78-3976-405C-9A05-0B44DD64165C}" dt="2024-08-13T03:46:16.524" v="1788" actId="478"/>
          <ac:picMkLst>
            <pc:docMk/>
            <pc:sldMk cId="2365206290" sldId="256"/>
            <ac:picMk id="9" creationId="{668078A6-9C6E-15E4-B9C4-9F55BEE10E6E}"/>
          </ac:picMkLst>
        </pc:picChg>
        <pc:picChg chg="add del mod">
          <ac:chgData name="Dimas Diaz" userId="cff108f69f013f26" providerId="LiveId" clId="{AB935A78-3976-405C-9A05-0B44DD64165C}" dt="2024-08-13T03:49:01.057" v="1826" actId="478"/>
          <ac:picMkLst>
            <pc:docMk/>
            <pc:sldMk cId="2365206290" sldId="256"/>
            <ac:picMk id="11" creationId="{2323EE4F-FF28-58C7-41FD-6756638D3CC0}"/>
          </ac:picMkLst>
        </pc:picChg>
        <pc:picChg chg="add mod">
          <ac:chgData name="Dimas Diaz" userId="cff108f69f013f26" providerId="LiveId" clId="{AB935A78-3976-405C-9A05-0B44DD64165C}" dt="2024-08-13T03:49:05.747" v="1828" actId="1076"/>
          <ac:picMkLst>
            <pc:docMk/>
            <pc:sldMk cId="2365206290" sldId="256"/>
            <ac:picMk id="12" creationId="{6DD6D908-83FC-AB74-24EE-FF7C4DC1B0CB}"/>
          </ac:picMkLst>
        </pc:picChg>
      </pc:sldChg>
      <pc:sldChg chg="modSp new del mod">
        <pc:chgData name="Dimas Diaz" userId="cff108f69f013f26" providerId="LiveId" clId="{AB935A78-3976-405C-9A05-0B44DD64165C}" dt="2024-08-13T03:18:13.376" v="194" actId="47"/>
        <pc:sldMkLst>
          <pc:docMk/>
          <pc:sldMk cId="146376738" sldId="257"/>
        </pc:sldMkLst>
        <pc:spChg chg="mod">
          <ac:chgData name="Dimas Diaz" userId="cff108f69f013f26" providerId="LiveId" clId="{AB935A78-3976-405C-9A05-0B44DD64165C}" dt="2024-08-13T03:18:12.142" v="193" actId="20577"/>
          <ac:spMkLst>
            <pc:docMk/>
            <pc:sldMk cId="146376738" sldId="257"/>
            <ac:spMk id="2" creationId="{118FA2D4-0F7D-DF95-61C0-409C5430394D}"/>
          </ac:spMkLst>
        </pc:spChg>
      </pc:sldChg>
      <pc:sldChg chg="new del">
        <pc:chgData name="Dimas Diaz" userId="cff108f69f013f26" providerId="LiveId" clId="{AB935A78-3976-405C-9A05-0B44DD64165C}" dt="2024-08-13T03:17:42.299" v="155" actId="47"/>
        <pc:sldMkLst>
          <pc:docMk/>
          <pc:sldMk cId="215299585" sldId="257"/>
        </pc:sldMkLst>
      </pc:sldChg>
      <pc:sldChg chg="new del">
        <pc:chgData name="Dimas Diaz" userId="cff108f69f013f26" providerId="LiveId" clId="{AB935A78-3976-405C-9A05-0B44DD64165C}" dt="2024-08-13T03:18:20.350" v="197" actId="47"/>
        <pc:sldMkLst>
          <pc:docMk/>
          <pc:sldMk cId="2232587409" sldId="257"/>
        </pc:sldMkLst>
      </pc:sldChg>
      <pc:sldChg chg="modSp new del mod">
        <pc:chgData name="Dimas Diaz" userId="cff108f69f013f26" providerId="LiveId" clId="{AB935A78-3976-405C-9A05-0B44DD64165C}" dt="2024-08-13T03:17:56.696" v="172" actId="47"/>
        <pc:sldMkLst>
          <pc:docMk/>
          <pc:sldMk cId="3965949709" sldId="257"/>
        </pc:sldMkLst>
        <pc:spChg chg="mod">
          <ac:chgData name="Dimas Diaz" userId="cff108f69f013f26" providerId="LiveId" clId="{AB935A78-3976-405C-9A05-0B44DD64165C}" dt="2024-08-13T03:17:52.456" v="171" actId="20577"/>
          <ac:spMkLst>
            <pc:docMk/>
            <pc:sldMk cId="3965949709" sldId="257"/>
            <ac:spMk id="2" creationId="{CCA6625A-0CA5-7C27-20FE-20B6C175C8AD}"/>
          </ac:spMkLst>
        </pc:spChg>
      </pc:sldChg>
      <pc:sldChg chg="addSp modSp new mod">
        <pc:chgData name="Dimas Diaz" userId="cff108f69f013f26" providerId="LiveId" clId="{AB935A78-3976-405C-9A05-0B44DD64165C}" dt="2024-08-13T03:48:54.998" v="1825" actId="1076"/>
        <pc:sldMkLst>
          <pc:docMk/>
          <pc:sldMk cId="212712818" sldId="258"/>
        </pc:sldMkLst>
        <pc:spChg chg="mod">
          <ac:chgData name="Dimas Diaz" userId="cff108f69f013f26" providerId="LiveId" clId="{AB935A78-3976-405C-9A05-0B44DD64165C}" dt="2024-08-13T03:21:03.089" v="632" actId="20577"/>
          <ac:spMkLst>
            <pc:docMk/>
            <pc:sldMk cId="212712818" sldId="258"/>
            <ac:spMk id="2" creationId="{FFA40379-E01A-70D8-0BFC-B11C1970052E}"/>
          </ac:spMkLst>
        </pc:spChg>
        <pc:spChg chg="mod">
          <ac:chgData name="Dimas Diaz" userId="cff108f69f013f26" providerId="LiveId" clId="{AB935A78-3976-405C-9A05-0B44DD64165C}" dt="2024-08-13T03:19:16.973" v="334" actId="1076"/>
          <ac:spMkLst>
            <pc:docMk/>
            <pc:sldMk cId="212712818" sldId="258"/>
            <ac:spMk id="3" creationId="{25D72614-4941-C823-F409-F7B842F37D3D}"/>
          </ac:spMkLst>
        </pc:spChg>
        <pc:picChg chg="add mod">
          <ac:chgData name="Dimas Diaz" userId="cff108f69f013f26" providerId="LiveId" clId="{AB935A78-3976-405C-9A05-0B44DD64165C}" dt="2024-08-13T03:48:54.998" v="1825" actId="1076"/>
          <ac:picMkLst>
            <pc:docMk/>
            <pc:sldMk cId="212712818" sldId="258"/>
            <ac:picMk id="4" creationId="{0CF80850-3A2A-7D20-02E1-D81DBF0DF3D2}"/>
          </ac:picMkLst>
        </pc:picChg>
      </pc:sldChg>
      <pc:sldChg chg="new del">
        <pc:chgData name="Dimas Diaz" userId="cff108f69f013f26" providerId="LiveId" clId="{AB935A78-3976-405C-9A05-0B44DD64165C}" dt="2024-08-13T03:17:42.875" v="156" actId="47"/>
        <pc:sldMkLst>
          <pc:docMk/>
          <pc:sldMk cId="1179258266" sldId="258"/>
        </pc:sldMkLst>
      </pc:sldChg>
      <pc:sldChg chg="addSp delSp modSp new mod">
        <pc:chgData name="Dimas Diaz" userId="cff108f69f013f26" providerId="LiveId" clId="{AB935A78-3976-405C-9A05-0B44DD64165C}" dt="2024-08-13T03:49:14.905" v="1832"/>
        <pc:sldMkLst>
          <pc:docMk/>
          <pc:sldMk cId="3480093430" sldId="259"/>
        </pc:sldMkLst>
        <pc:spChg chg="mod">
          <ac:chgData name="Dimas Diaz" userId="cff108f69f013f26" providerId="LiveId" clId="{AB935A78-3976-405C-9A05-0B44DD64165C}" dt="2024-08-13T03:21:31.050" v="650" actId="20577"/>
          <ac:spMkLst>
            <pc:docMk/>
            <pc:sldMk cId="3480093430" sldId="259"/>
            <ac:spMk id="2" creationId="{5E314ACF-C71C-992B-ACDC-E967CD371687}"/>
          </ac:spMkLst>
        </pc:spChg>
        <pc:spChg chg="mod">
          <ac:chgData name="Dimas Diaz" userId="cff108f69f013f26" providerId="LiveId" clId="{AB935A78-3976-405C-9A05-0B44DD64165C}" dt="2024-08-13T03:25:18.602" v="1118" actId="20577"/>
          <ac:spMkLst>
            <pc:docMk/>
            <pc:sldMk cId="3480093430" sldId="259"/>
            <ac:spMk id="4" creationId="{7BBCE9CA-D4B1-F4D8-7754-BCE310A8EFB0}"/>
          </ac:spMkLst>
        </pc:spChg>
        <pc:picChg chg="add del mod">
          <ac:chgData name="Dimas Diaz" userId="cff108f69f013f26" providerId="LiveId" clId="{AB935A78-3976-405C-9A05-0B44DD64165C}" dt="2024-08-13T03:49:08.155" v="1829" actId="478"/>
          <ac:picMkLst>
            <pc:docMk/>
            <pc:sldMk cId="3480093430" sldId="259"/>
            <ac:picMk id="5" creationId="{B2485498-03A0-DDE5-11D5-0B16AFF255A4}"/>
          </ac:picMkLst>
        </pc:picChg>
        <pc:picChg chg="add del mod">
          <ac:chgData name="Dimas Diaz" userId="cff108f69f013f26" providerId="LiveId" clId="{AB935A78-3976-405C-9A05-0B44DD64165C}" dt="2024-08-13T03:49:11.269" v="1831" actId="478"/>
          <ac:picMkLst>
            <pc:docMk/>
            <pc:sldMk cId="3480093430" sldId="259"/>
            <ac:picMk id="6" creationId="{F1CB7B62-C5C3-2079-3A56-0A4DD7F000DD}"/>
          </ac:picMkLst>
        </pc:picChg>
        <pc:picChg chg="add mod">
          <ac:chgData name="Dimas Diaz" userId="cff108f69f013f26" providerId="LiveId" clId="{AB935A78-3976-405C-9A05-0B44DD64165C}" dt="2024-08-13T03:49:14.905" v="1832"/>
          <ac:picMkLst>
            <pc:docMk/>
            <pc:sldMk cId="3480093430" sldId="259"/>
            <ac:picMk id="7" creationId="{E4753C5F-6944-1FEB-1ABF-4D15F05365BF}"/>
          </ac:picMkLst>
        </pc:picChg>
      </pc:sldChg>
      <pc:sldChg chg="addSp delSp modSp new mod">
        <pc:chgData name="Dimas Diaz" userId="cff108f69f013f26" providerId="LiveId" clId="{AB935A78-3976-405C-9A05-0B44DD64165C}" dt="2024-08-13T03:49:18.073" v="1834"/>
        <pc:sldMkLst>
          <pc:docMk/>
          <pc:sldMk cId="1157375328" sldId="260"/>
        </pc:sldMkLst>
        <pc:spChg chg="mod">
          <ac:chgData name="Dimas Diaz" userId="cff108f69f013f26" providerId="LiveId" clId="{AB935A78-3976-405C-9A05-0B44DD64165C}" dt="2024-08-13T03:26:17.101" v="1178" actId="20577"/>
          <ac:spMkLst>
            <pc:docMk/>
            <pc:sldMk cId="1157375328" sldId="260"/>
            <ac:spMk id="2" creationId="{381BD053-7C09-4261-BFBF-63A9239707EC}"/>
          </ac:spMkLst>
        </pc:spChg>
        <pc:spChg chg="del">
          <ac:chgData name="Dimas Diaz" userId="cff108f69f013f26" providerId="LiveId" clId="{AB935A78-3976-405C-9A05-0B44DD64165C}" dt="2024-08-13T03:26:55.495" v="1179"/>
          <ac:spMkLst>
            <pc:docMk/>
            <pc:sldMk cId="1157375328" sldId="260"/>
            <ac:spMk id="3" creationId="{8E24C6E4-C177-DF04-E7B9-0A610F6A3677}"/>
          </ac:spMkLst>
        </pc:spChg>
        <pc:picChg chg="add mod">
          <ac:chgData name="Dimas Diaz" userId="cff108f69f013f26" providerId="LiveId" clId="{AB935A78-3976-405C-9A05-0B44DD64165C}" dt="2024-08-13T03:27:52.486" v="1189" actId="14100"/>
          <ac:picMkLst>
            <pc:docMk/>
            <pc:sldMk cId="1157375328" sldId="260"/>
            <ac:picMk id="5" creationId="{9E147AD0-9D5C-DA0D-1D7D-E0942F9209B2}"/>
          </ac:picMkLst>
        </pc:picChg>
        <pc:picChg chg="add del mod">
          <ac:chgData name="Dimas Diaz" userId="cff108f69f013f26" providerId="LiveId" clId="{AB935A78-3976-405C-9A05-0B44DD64165C}" dt="2024-08-13T03:49:17.754" v="1833" actId="478"/>
          <ac:picMkLst>
            <pc:docMk/>
            <pc:sldMk cId="1157375328" sldId="260"/>
            <ac:picMk id="6" creationId="{3A4D064F-95F4-6371-5D8F-3CE3BD299200}"/>
          </ac:picMkLst>
        </pc:picChg>
        <pc:picChg chg="add mod">
          <ac:chgData name="Dimas Diaz" userId="cff108f69f013f26" providerId="LiveId" clId="{AB935A78-3976-405C-9A05-0B44DD64165C}" dt="2024-08-13T03:49:18.073" v="1834"/>
          <ac:picMkLst>
            <pc:docMk/>
            <pc:sldMk cId="1157375328" sldId="260"/>
            <ac:picMk id="7" creationId="{B188CC5A-6C4B-1DAB-A23E-1EFEEB470766}"/>
          </ac:picMkLst>
        </pc:picChg>
      </pc:sldChg>
      <pc:sldChg chg="new del">
        <pc:chgData name="Dimas Diaz" userId="cff108f69f013f26" providerId="LiveId" clId="{AB935A78-3976-405C-9A05-0B44DD64165C}" dt="2024-08-13T03:28:12.936" v="1191" actId="47"/>
        <pc:sldMkLst>
          <pc:docMk/>
          <pc:sldMk cId="2722292187" sldId="261"/>
        </pc:sldMkLst>
      </pc:sldChg>
      <pc:sldChg chg="addSp delSp modSp new mod">
        <pc:chgData name="Dimas Diaz" userId="cff108f69f013f26" providerId="LiveId" clId="{AB935A78-3976-405C-9A05-0B44DD64165C}" dt="2024-08-13T03:49:21.223" v="1835"/>
        <pc:sldMkLst>
          <pc:docMk/>
          <pc:sldMk cId="3033688235" sldId="261"/>
        </pc:sldMkLst>
        <pc:spChg chg="mod">
          <ac:chgData name="Dimas Diaz" userId="cff108f69f013f26" providerId="LiveId" clId="{AB935A78-3976-405C-9A05-0B44DD64165C}" dt="2024-08-13T03:30:28.249" v="1246" actId="20577"/>
          <ac:spMkLst>
            <pc:docMk/>
            <pc:sldMk cId="3033688235" sldId="261"/>
            <ac:spMk id="2" creationId="{99492BAF-B8BA-AA22-421A-5D0AC0915B16}"/>
          </ac:spMkLst>
        </pc:spChg>
        <pc:spChg chg="del">
          <ac:chgData name="Dimas Diaz" userId="cff108f69f013f26" providerId="LiveId" clId="{AB935A78-3976-405C-9A05-0B44DD64165C}" dt="2024-08-13T03:29:57.285" v="1193"/>
          <ac:spMkLst>
            <pc:docMk/>
            <pc:sldMk cId="3033688235" sldId="261"/>
            <ac:spMk id="3" creationId="{6EFF9652-396E-C7F4-CA3E-EB4DE64AAA41}"/>
          </ac:spMkLst>
        </pc:spChg>
        <pc:spChg chg="mod">
          <ac:chgData name="Dimas Diaz" userId="cff108f69f013f26" providerId="LiveId" clId="{AB935A78-3976-405C-9A05-0B44DD64165C}" dt="2024-08-13T03:32:10.358" v="1420" actId="1076"/>
          <ac:spMkLst>
            <pc:docMk/>
            <pc:sldMk cId="3033688235" sldId="261"/>
            <ac:spMk id="4" creationId="{AF62FB6D-2481-C969-0532-BA30597E5E50}"/>
          </ac:spMkLst>
        </pc:spChg>
        <pc:picChg chg="add mod">
          <ac:chgData name="Dimas Diaz" userId="cff108f69f013f26" providerId="LiveId" clId="{AB935A78-3976-405C-9A05-0B44DD64165C}" dt="2024-08-13T03:29:58.173" v="1195" actId="962"/>
          <ac:picMkLst>
            <pc:docMk/>
            <pc:sldMk cId="3033688235" sldId="261"/>
            <ac:picMk id="6" creationId="{6F122E1D-A305-9A24-66A4-DE778B6BADE7}"/>
          </ac:picMkLst>
        </pc:picChg>
        <pc:picChg chg="add mod">
          <ac:chgData name="Dimas Diaz" userId="cff108f69f013f26" providerId="LiveId" clId="{AB935A78-3976-405C-9A05-0B44DD64165C}" dt="2024-08-13T03:49:21.223" v="1835"/>
          <ac:picMkLst>
            <pc:docMk/>
            <pc:sldMk cId="3033688235" sldId="261"/>
            <ac:picMk id="7" creationId="{B480B010-D223-299A-1D68-FA02B6D89C59}"/>
          </ac:picMkLst>
        </pc:picChg>
      </pc:sldChg>
      <pc:sldChg chg="addSp delSp modSp new del mod">
        <pc:chgData name="Dimas Diaz" userId="cff108f69f013f26" providerId="LiveId" clId="{AB935A78-3976-405C-9A05-0B44DD64165C}" dt="2024-08-13T03:34:41.946" v="1431" actId="47"/>
        <pc:sldMkLst>
          <pc:docMk/>
          <pc:sldMk cId="252817769" sldId="262"/>
        </pc:sldMkLst>
        <pc:spChg chg="del">
          <ac:chgData name="Dimas Diaz" userId="cff108f69f013f26" providerId="LiveId" clId="{AB935A78-3976-405C-9A05-0B44DD64165C}" dt="2024-08-13T03:34:13.739" v="1422"/>
          <ac:spMkLst>
            <pc:docMk/>
            <pc:sldMk cId="252817769" sldId="262"/>
            <ac:spMk id="3" creationId="{5577E111-3E92-89E7-FD95-A1A2D8CC6908}"/>
          </ac:spMkLst>
        </pc:spChg>
        <pc:spChg chg="del">
          <ac:chgData name="Dimas Diaz" userId="cff108f69f013f26" providerId="LiveId" clId="{AB935A78-3976-405C-9A05-0B44DD64165C}" dt="2024-08-13T03:34:21.990" v="1425"/>
          <ac:spMkLst>
            <pc:docMk/>
            <pc:sldMk cId="252817769" sldId="262"/>
            <ac:spMk id="4" creationId="{927D78AC-AEFF-0D68-5762-3360F7BE3197}"/>
          </ac:spMkLst>
        </pc:spChg>
        <pc:spChg chg="add mod">
          <ac:chgData name="Dimas Diaz" userId="cff108f69f013f26" providerId="LiveId" clId="{AB935A78-3976-405C-9A05-0B44DD64165C}" dt="2024-08-13T03:34:29.961" v="1428" actId="478"/>
          <ac:spMkLst>
            <pc:docMk/>
            <pc:sldMk cId="252817769" sldId="262"/>
            <ac:spMk id="10" creationId="{033CD5B1-C9D2-9FD1-1679-6C72436B26B3}"/>
          </ac:spMkLst>
        </pc:spChg>
        <pc:spChg chg="add mod">
          <ac:chgData name="Dimas Diaz" userId="cff108f69f013f26" providerId="LiveId" clId="{AB935A78-3976-405C-9A05-0B44DD64165C}" dt="2024-08-13T03:34:39.870" v="1430" actId="478"/>
          <ac:spMkLst>
            <pc:docMk/>
            <pc:sldMk cId="252817769" sldId="262"/>
            <ac:spMk id="12" creationId="{033A9321-BC84-346C-D7A1-49C4DE6162DF}"/>
          </ac:spMkLst>
        </pc:spChg>
        <pc:picChg chg="add del mod">
          <ac:chgData name="Dimas Diaz" userId="cff108f69f013f26" providerId="LiveId" clId="{AB935A78-3976-405C-9A05-0B44DD64165C}" dt="2024-08-13T03:34:39.870" v="1430" actId="478"/>
          <ac:picMkLst>
            <pc:docMk/>
            <pc:sldMk cId="252817769" sldId="262"/>
            <ac:picMk id="6" creationId="{DC461CFE-BF6D-751E-E262-6C7AB6D10D8A}"/>
          </ac:picMkLst>
        </pc:picChg>
        <pc:picChg chg="add del mod">
          <ac:chgData name="Dimas Diaz" userId="cff108f69f013f26" providerId="LiveId" clId="{AB935A78-3976-405C-9A05-0B44DD64165C}" dt="2024-08-13T03:34:29.961" v="1428" actId="478"/>
          <ac:picMkLst>
            <pc:docMk/>
            <pc:sldMk cId="252817769" sldId="262"/>
            <ac:picMk id="8" creationId="{B7926811-4F69-F822-9B92-B020EE5774A1}"/>
          </ac:picMkLst>
        </pc:picChg>
      </pc:sldChg>
      <pc:sldChg chg="addSp delSp modSp new del mod">
        <pc:chgData name="Dimas Diaz" userId="cff108f69f013f26" providerId="LiveId" clId="{AB935A78-3976-405C-9A05-0B44DD64165C}" dt="2024-08-13T03:35:07.402" v="1438" actId="47"/>
        <pc:sldMkLst>
          <pc:docMk/>
          <pc:sldMk cId="2225094711" sldId="263"/>
        </pc:sldMkLst>
        <pc:spChg chg="del">
          <ac:chgData name="Dimas Diaz" userId="cff108f69f013f26" providerId="LiveId" clId="{AB935A78-3976-405C-9A05-0B44DD64165C}" dt="2024-08-13T03:34:46.530" v="1432"/>
          <ac:spMkLst>
            <pc:docMk/>
            <pc:sldMk cId="2225094711" sldId="263"/>
            <ac:spMk id="3" creationId="{BBF39B8C-BFAD-567B-2397-600A4431A652}"/>
          </ac:spMkLst>
        </pc:spChg>
        <pc:spChg chg="add mod">
          <ac:chgData name="Dimas Diaz" userId="cff108f69f013f26" providerId="LiveId" clId="{AB935A78-3976-405C-9A05-0B44DD64165C}" dt="2024-08-13T03:34:58.953" v="1436" actId="478"/>
          <ac:spMkLst>
            <pc:docMk/>
            <pc:sldMk cId="2225094711" sldId="263"/>
            <ac:spMk id="8" creationId="{D9BE3ACB-3575-44F4-64CB-F387446615BC}"/>
          </ac:spMkLst>
        </pc:spChg>
        <pc:picChg chg="add del mod">
          <ac:chgData name="Dimas Diaz" userId="cff108f69f013f26" providerId="LiveId" clId="{AB935A78-3976-405C-9A05-0B44DD64165C}" dt="2024-08-13T03:34:58.953" v="1436" actId="478"/>
          <ac:picMkLst>
            <pc:docMk/>
            <pc:sldMk cId="2225094711" sldId="263"/>
            <ac:picMk id="6" creationId="{BF531E07-9B0D-75E0-D2C0-73F0A40BC9E5}"/>
          </ac:picMkLst>
        </pc:picChg>
      </pc:sldChg>
      <pc:sldChg chg="addSp delSp modSp new mod">
        <pc:chgData name="Dimas Diaz" userId="cff108f69f013f26" providerId="LiveId" clId="{AB935A78-3976-405C-9A05-0B44DD64165C}" dt="2024-08-13T03:49:31.323" v="1838" actId="1076"/>
        <pc:sldMkLst>
          <pc:docMk/>
          <pc:sldMk cId="1913195611" sldId="264"/>
        </pc:sldMkLst>
        <pc:spChg chg="mod">
          <ac:chgData name="Dimas Diaz" userId="cff108f69f013f26" providerId="LiveId" clId="{AB935A78-3976-405C-9A05-0B44DD64165C}" dt="2024-08-13T03:35:45.556" v="1490" actId="20577"/>
          <ac:spMkLst>
            <pc:docMk/>
            <pc:sldMk cId="1913195611" sldId="264"/>
            <ac:spMk id="2" creationId="{D69563EC-5B7C-799D-A144-392F307E9AD4}"/>
          </ac:spMkLst>
        </pc:spChg>
        <pc:spChg chg="del">
          <ac:chgData name="Dimas Diaz" userId="cff108f69f013f26" providerId="LiveId" clId="{AB935A78-3976-405C-9A05-0B44DD64165C}" dt="2024-08-13T03:35:13.859" v="1439"/>
          <ac:spMkLst>
            <pc:docMk/>
            <pc:sldMk cId="1913195611" sldId="264"/>
            <ac:spMk id="3" creationId="{91493D36-3BD6-6D60-6E31-E4417CC475F6}"/>
          </ac:spMkLst>
        </pc:spChg>
        <pc:spChg chg="add mod">
          <ac:chgData name="Dimas Diaz" userId="cff108f69f013f26" providerId="LiveId" clId="{AB935A78-3976-405C-9A05-0B44DD64165C}" dt="2024-08-13T03:36:29.328" v="1505" actId="1076"/>
          <ac:spMkLst>
            <pc:docMk/>
            <pc:sldMk cId="1913195611" sldId="264"/>
            <ac:spMk id="6" creationId="{0AE68B40-65B4-CD41-068E-F7722C1C8F5C}"/>
          </ac:spMkLst>
        </pc:spChg>
        <pc:picChg chg="add mod">
          <ac:chgData name="Dimas Diaz" userId="cff108f69f013f26" providerId="LiveId" clId="{AB935A78-3976-405C-9A05-0B44DD64165C}" dt="2024-08-13T03:35:26.470" v="1446" actId="1076"/>
          <ac:picMkLst>
            <pc:docMk/>
            <pc:sldMk cId="1913195611" sldId="264"/>
            <ac:picMk id="5" creationId="{3FE0C5B9-4A2F-BE27-E187-935EB347EB38}"/>
          </ac:picMkLst>
        </pc:picChg>
        <pc:picChg chg="add mod">
          <ac:chgData name="Dimas Diaz" userId="cff108f69f013f26" providerId="LiveId" clId="{AB935A78-3976-405C-9A05-0B44DD64165C}" dt="2024-08-13T03:49:27.389" v="1836" actId="1076"/>
          <ac:picMkLst>
            <pc:docMk/>
            <pc:sldMk cId="1913195611" sldId="264"/>
            <ac:picMk id="8" creationId="{8A5320F2-82FF-45E2-2467-F9F7350693D0}"/>
          </ac:picMkLst>
        </pc:picChg>
        <pc:picChg chg="add mod">
          <ac:chgData name="Dimas Diaz" userId="cff108f69f013f26" providerId="LiveId" clId="{AB935A78-3976-405C-9A05-0B44DD64165C}" dt="2024-08-13T03:49:31.323" v="1838" actId="1076"/>
          <ac:picMkLst>
            <pc:docMk/>
            <pc:sldMk cId="1913195611" sldId="264"/>
            <ac:picMk id="10" creationId="{D2A6943F-0550-3B51-B9D7-F71A009D7112}"/>
          </ac:picMkLst>
        </pc:picChg>
      </pc:sldChg>
      <pc:sldChg chg="addSp delSp modSp new del mod">
        <pc:chgData name="Dimas Diaz" userId="cff108f69f013f26" providerId="LiveId" clId="{AB935A78-3976-405C-9A05-0B44DD64165C}" dt="2024-08-13T03:38:34.616" v="1517" actId="47"/>
        <pc:sldMkLst>
          <pc:docMk/>
          <pc:sldMk cId="209770741" sldId="265"/>
        </pc:sldMkLst>
        <pc:spChg chg="del">
          <ac:chgData name="Dimas Diaz" userId="cff108f69f013f26" providerId="LiveId" clId="{AB935A78-3976-405C-9A05-0B44DD64165C}" dt="2024-08-13T03:38:20.353" v="1512"/>
          <ac:spMkLst>
            <pc:docMk/>
            <pc:sldMk cId="209770741" sldId="265"/>
            <ac:spMk id="4" creationId="{3D31A2E6-FDD2-B3FC-9112-90D4F0552290}"/>
          </ac:spMkLst>
        </pc:spChg>
        <pc:spChg chg="del">
          <ac:chgData name="Dimas Diaz" userId="cff108f69f013f26" providerId="LiveId" clId="{AB935A78-3976-405C-9A05-0B44DD64165C}" dt="2024-08-13T03:38:27.884" v="1515" actId="478"/>
          <ac:spMkLst>
            <pc:docMk/>
            <pc:sldMk cId="209770741" sldId="265"/>
            <ac:spMk id="5" creationId="{6FD1721C-089D-DAD9-5F71-EFB5BEEC220E}"/>
          </ac:spMkLst>
        </pc:spChg>
        <pc:spChg chg="add mod">
          <ac:chgData name="Dimas Diaz" userId="cff108f69f013f26" providerId="LiveId" clId="{AB935A78-3976-405C-9A05-0B44DD64165C}" dt="2024-08-13T03:38:33.553" v="1516" actId="478"/>
          <ac:spMkLst>
            <pc:docMk/>
            <pc:sldMk cId="209770741" sldId="265"/>
            <ac:spMk id="10" creationId="{99CB1E44-FECF-A1E9-518B-77155699BB1C}"/>
          </ac:spMkLst>
        </pc:spChg>
        <pc:picChg chg="add del mod">
          <ac:chgData name="Dimas Diaz" userId="cff108f69f013f26" providerId="LiveId" clId="{AB935A78-3976-405C-9A05-0B44DD64165C}" dt="2024-08-13T03:38:33.553" v="1516" actId="478"/>
          <ac:picMkLst>
            <pc:docMk/>
            <pc:sldMk cId="209770741" sldId="265"/>
            <ac:picMk id="8" creationId="{37DC6C8B-42FC-279F-AD69-4B2172BF3F6E}"/>
          </ac:picMkLst>
        </pc:picChg>
      </pc:sldChg>
      <pc:sldChg chg="delSp modSp new del mod">
        <pc:chgData name="Dimas Diaz" userId="cff108f69f013f26" providerId="LiveId" clId="{AB935A78-3976-405C-9A05-0B44DD64165C}" dt="2024-08-13T03:37:49.269" v="1510" actId="47"/>
        <pc:sldMkLst>
          <pc:docMk/>
          <pc:sldMk cId="2181312510" sldId="265"/>
        </pc:sldMkLst>
        <pc:spChg chg="mod">
          <ac:chgData name="Dimas Diaz" userId="cff108f69f013f26" providerId="LiveId" clId="{AB935A78-3976-405C-9A05-0B44DD64165C}" dt="2024-08-13T03:37:39.589" v="1507" actId="1076"/>
          <ac:spMkLst>
            <pc:docMk/>
            <pc:sldMk cId="2181312510" sldId="265"/>
            <ac:spMk id="2" creationId="{E29EB013-4A18-E602-2BFC-192BDFFA289B}"/>
          </ac:spMkLst>
        </pc:spChg>
        <pc:spChg chg="del mod">
          <ac:chgData name="Dimas Diaz" userId="cff108f69f013f26" providerId="LiveId" clId="{AB935A78-3976-405C-9A05-0B44DD64165C}" dt="2024-08-13T03:37:48.409" v="1509" actId="478"/>
          <ac:spMkLst>
            <pc:docMk/>
            <pc:sldMk cId="2181312510" sldId="265"/>
            <ac:spMk id="3" creationId="{9366BEAA-EC8D-6F00-DDFF-DB18929B2D30}"/>
          </ac:spMkLst>
        </pc:spChg>
      </pc:sldChg>
      <pc:sldChg chg="addSp delSp modSp new mod">
        <pc:chgData name="Dimas Diaz" userId="cff108f69f013f26" providerId="LiveId" clId="{AB935A78-3976-405C-9A05-0B44DD64165C}" dt="2024-08-13T03:49:32.933" v="1839"/>
        <pc:sldMkLst>
          <pc:docMk/>
          <pc:sldMk cId="3490378945" sldId="265"/>
        </pc:sldMkLst>
        <pc:spChg chg="mod">
          <ac:chgData name="Dimas Diaz" userId="cff108f69f013f26" providerId="LiveId" clId="{AB935A78-3976-405C-9A05-0B44DD64165C}" dt="2024-08-13T03:40:09.418" v="1582" actId="20577"/>
          <ac:spMkLst>
            <pc:docMk/>
            <pc:sldMk cId="3490378945" sldId="265"/>
            <ac:spMk id="2" creationId="{A7A3ABB4-0139-DCB2-BD80-A6EEDEB6FF48}"/>
          </ac:spMkLst>
        </pc:spChg>
        <pc:spChg chg="del">
          <ac:chgData name="Dimas Diaz" userId="cff108f69f013f26" providerId="LiveId" clId="{AB935A78-3976-405C-9A05-0B44DD64165C}" dt="2024-08-13T03:39:36.154" v="1519"/>
          <ac:spMkLst>
            <pc:docMk/>
            <pc:sldMk cId="3490378945" sldId="265"/>
            <ac:spMk id="3" creationId="{EE7E0060-9030-D67C-C56D-4361FFD96504}"/>
          </ac:spMkLst>
        </pc:spChg>
        <pc:spChg chg="mod">
          <ac:chgData name="Dimas Diaz" userId="cff108f69f013f26" providerId="LiveId" clId="{AB935A78-3976-405C-9A05-0B44DD64165C}" dt="2024-08-13T03:40:34.071" v="1602" actId="1076"/>
          <ac:spMkLst>
            <pc:docMk/>
            <pc:sldMk cId="3490378945" sldId="265"/>
            <ac:spMk id="4" creationId="{B6D6F635-F9F0-A490-7889-7F6809233C23}"/>
          </ac:spMkLst>
        </pc:spChg>
        <pc:picChg chg="add mod">
          <ac:chgData name="Dimas Diaz" userId="cff108f69f013f26" providerId="LiveId" clId="{AB935A78-3976-405C-9A05-0B44DD64165C}" dt="2024-08-13T03:39:42.967" v="1524" actId="1076"/>
          <ac:picMkLst>
            <pc:docMk/>
            <pc:sldMk cId="3490378945" sldId="265"/>
            <ac:picMk id="6" creationId="{A7590475-BBC6-4784-5BE1-DB179072418C}"/>
          </ac:picMkLst>
        </pc:picChg>
        <pc:picChg chg="add mod">
          <ac:chgData name="Dimas Diaz" userId="cff108f69f013f26" providerId="LiveId" clId="{AB935A78-3976-405C-9A05-0B44DD64165C}" dt="2024-08-13T03:49:32.933" v="1839"/>
          <ac:picMkLst>
            <pc:docMk/>
            <pc:sldMk cId="3490378945" sldId="265"/>
            <ac:picMk id="7" creationId="{0D4FDAFF-75D4-0772-4EF1-B3CBB4AABFD0}"/>
          </ac:picMkLst>
        </pc:picChg>
      </pc:sldChg>
      <pc:sldChg chg="addSp delSp modSp new mod">
        <pc:chgData name="Dimas Diaz" userId="cff108f69f013f26" providerId="LiveId" clId="{AB935A78-3976-405C-9A05-0B44DD64165C}" dt="2024-08-13T03:48:26.086" v="1821"/>
        <pc:sldMkLst>
          <pc:docMk/>
          <pc:sldMk cId="2903190228" sldId="266"/>
        </pc:sldMkLst>
        <pc:spChg chg="mod">
          <ac:chgData name="Dimas Diaz" userId="cff108f69f013f26" providerId="LiveId" clId="{AB935A78-3976-405C-9A05-0B44DD64165C}" dt="2024-08-13T03:42:27.879" v="1669" actId="20577"/>
          <ac:spMkLst>
            <pc:docMk/>
            <pc:sldMk cId="2903190228" sldId="266"/>
            <ac:spMk id="2" creationId="{176A1EC5-3169-A213-41F1-A397CB8CD1F5}"/>
          </ac:spMkLst>
        </pc:spChg>
        <pc:spChg chg="mod">
          <ac:chgData name="Dimas Diaz" userId="cff108f69f013f26" providerId="LiveId" clId="{AB935A78-3976-405C-9A05-0B44DD64165C}" dt="2024-08-13T03:42:33.416" v="1683" actId="20577"/>
          <ac:spMkLst>
            <pc:docMk/>
            <pc:sldMk cId="2903190228" sldId="266"/>
            <ac:spMk id="3" creationId="{251E8349-C40D-4BAC-FACF-FDF3A4C0AAAE}"/>
          </ac:spMkLst>
        </pc:spChg>
        <pc:spChg chg="del">
          <ac:chgData name="Dimas Diaz" userId="cff108f69f013f26" providerId="LiveId" clId="{AB935A78-3976-405C-9A05-0B44DD64165C}" dt="2024-08-13T03:41:32.572" v="1604"/>
          <ac:spMkLst>
            <pc:docMk/>
            <pc:sldMk cId="2903190228" sldId="266"/>
            <ac:spMk id="4" creationId="{FA17E7E9-4F4C-D83F-DB41-A301E23F7C95}"/>
          </ac:spMkLst>
        </pc:spChg>
        <pc:spChg chg="mod">
          <ac:chgData name="Dimas Diaz" userId="cff108f69f013f26" providerId="LiveId" clId="{AB935A78-3976-405C-9A05-0B44DD64165C}" dt="2024-08-13T03:42:53.967" v="1707" actId="20577"/>
          <ac:spMkLst>
            <pc:docMk/>
            <pc:sldMk cId="2903190228" sldId="266"/>
            <ac:spMk id="5" creationId="{EC50DAD4-37E1-21BF-7148-1AB4BE807564}"/>
          </ac:spMkLst>
        </pc:spChg>
        <pc:spChg chg="del">
          <ac:chgData name="Dimas Diaz" userId="cff108f69f013f26" providerId="LiveId" clId="{AB935A78-3976-405C-9A05-0B44DD64165C}" dt="2024-08-13T03:41:35.827" v="1607"/>
          <ac:spMkLst>
            <pc:docMk/>
            <pc:sldMk cId="2903190228" sldId="266"/>
            <ac:spMk id="6" creationId="{8D6B17E1-E6B9-6AF5-495C-840EAF4DCA24}"/>
          </ac:spMkLst>
        </pc:spChg>
        <pc:picChg chg="add mod">
          <ac:chgData name="Dimas Diaz" userId="cff108f69f013f26" providerId="LiveId" clId="{AB935A78-3976-405C-9A05-0B44DD64165C}" dt="2024-08-13T03:42:59.360" v="1708" actId="1076"/>
          <ac:picMkLst>
            <pc:docMk/>
            <pc:sldMk cId="2903190228" sldId="266"/>
            <ac:picMk id="8" creationId="{E9ECF314-B580-F80D-693C-A7942036CDAD}"/>
          </ac:picMkLst>
        </pc:picChg>
        <pc:picChg chg="add mod">
          <ac:chgData name="Dimas Diaz" userId="cff108f69f013f26" providerId="LiveId" clId="{AB935A78-3976-405C-9A05-0B44DD64165C}" dt="2024-08-13T03:43:02.231" v="1709" actId="1076"/>
          <ac:picMkLst>
            <pc:docMk/>
            <pc:sldMk cId="2903190228" sldId="266"/>
            <ac:picMk id="10" creationId="{B03AAC27-904D-A239-D232-FE552D12AE6F}"/>
          </ac:picMkLst>
        </pc:picChg>
        <pc:picChg chg="add mod">
          <ac:chgData name="Dimas Diaz" userId="cff108f69f013f26" providerId="LiveId" clId="{AB935A78-3976-405C-9A05-0B44DD64165C}" dt="2024-08-13T03:48:21.792" v="1820"/>
          <ac:picMkLst>
            <pc:docMk/>
            <pc:sldMk cId="2903190228" sldId="266"/>
            <ac:picMk id="11" creationId="{50A9EFE9-0866-A376-6AE3-8D31ACEB2B3F}"/>
          </ac:picMkLst>
        </pc:picChg>
        <pc:picChg chg="add mod">
          <ac:chgData name="Dimas Diaz" userId="cff108f69f013f26" providerId="LiveId" clId="{AB935A78-3976-405C-9A05-0B44DD64165C}" dt="2024-08-13T03:48:26.086" v="1821"/>
          <ac:picMkLst>
            <pc:docMk/>
            <pc:sldMk cId="2903190228" sldId="266"/>
            <ac:picMk id="12" creationId="{429F00C2-795D-5A41-B417-A5EF12CA7EF5}"/>
          </ac:picMkLst>
        </pc:picChg>
      </pc:sldChg>
      <pc:sldChg chg="addSp modSp new mod">
        <pc:chgData name="Dimas Diaz" userId="cff108f69f013f26" providerId="LiveId" clId="{AB935A78-3976-405C-9A05-0B44DD64165C}" dt="2024-08-13T03:49:35.876" v="1840"/>
        <pc:sldMkLst>
          <pc:docMk/>
          <pc:sldMk cId="1307467469" sldId="267"/>
        </pc:sldMkLst>
        <pc:spChg chg="mod">
          <ac:chgData name="Dimas Diaz" userId="cff108f69f013f26" providerId="LiveId" clId="{AB935A78-3976-405C-9A05-0B44DD64165C}" dt="2024-08-13T03:43:30.117" v="1730" actId="20577"/>
          <ac:spMkLst>
            <pc:docMk/>
            <pc:sldMk cId="1307467469" sldId="267"/>
            <ac:spMk id="2" creationId="{83B861D5-B621-7DA7-ED32-F39B01920D56}"/>
          </ac:spMkLst>
        </pc:spChg>
        <pc:picChg chg="add mod">
          <ac:chgData name="Dimas Diaz" userId="cff108f69f013f26" providerId="LiveId" clId="{AB935A78-3976-405C-9A05-0B44DD64165C}" dt="2024-08-13T03:49:35.876" v="1840"/>
          <ac:picMkLst>
            <pc:docMk/>
            <pc:sldMk cId="1307467469" sldId="267"/>
            <ac:picMk id="4" creationId="{041C66CA-51E7-D8A0-EA90-991AB149C8E0}"/>
          </ac:picMkLst>
        </pc:picChg>
      </pc:sldChg>
      <pc:sldChg chg="addSp modSp new mod">
        <pc:chgData name="Dimas Diaz" userId="cff108f69f013f26" providerId="LiveId" clId="{AB935A78-3976-405C-9A05-0B44DD64165C}" dt="2024-08-13T03:49:36.815" v="1841"/>
        <pc:sldMkLst>
          <pc:docMk/>
          <pc:sldMk cId="2235631522" sldId="268"/>
        </pc:sldMkLst>
        <pc:spChg chg="mod">
          <ac:chgData name="Dimas Diaz" userId="cff108f69f013f26" providerId="LiveId" clId="{AB935A78-3976-405C-9A05-0B44DD64165C}" dt="2024-08-13T03:43:56.463" v="1746" actId="20577"/>
          <ac:spMkLst>
            <pc:docMk/>
            <pc:sldMk cId="2235631522" sldId="268"/>
            <ac:spMk id="2" creationId="{FFB13C4A-F79B-15D2-6890-F4B25E64F520}"/>
          </ac:spMkLst>
        </pc:spChg>
        <pc:picChg chg="add mod">
          <ac:chgData name="Dimas Diaz" userId="cff108f69f013f26" providerId="LiveId" clId="{AB935A78-3976-405C-9A05-0B44DD64165C}" dt="2024-08-13T03:49:36.815" v="1841"/>
          <ac:picMkLst>
            <pc:docMk/>
            <pc:sldMk cId="2235631522" sldId="268"/>
            <ac:picMk id="5" creationId="{248985C4-0665-1838-FF6E-4D5662CEC9E9}"/>
          </ac:picMkLst>
        </pc:picChg>
      </pc:sldChg>
      <pc:sldChg chg="new del">
        <pc:chgData name="Dimas Diaz" userId="cff108f69f013f26" providerId="LiveId" clId="{AB935A78-3976-405C-9A05-0B44DD64165C}" dt="2024-08-13T03:44:15.301" v="1748" actId="47"/>
        <pc:sldMkLst>
          <pc:docMk/>
          <pc:sldMk cId="2087999809" sldId="269"/>
        </pc:sldMkLst>
      </pc:sldChg>
      <pc:sldChg chg="addSp modSp new mod">
        <pc:chgData name="Dimas Diaz" userId="cff108f69f013f26" providerId="LiveId" clId="{AB935A78-3976-405C-9A05-0B44DD64165C}" dt="2024-08-13T03:49:39.192" v="1842"/>
        <pc:sldMkLst>
          <pc:docMk/>
          <pc:sldMk cId="2739571083" sldId="269"/>
        </pc:sldMkLst>
        <pc:spChg chg="mod">
          <ac:chgData name="Dimas Diaz" userId="cff108f69f013f26" providerId="LiveId" clId="{AB935A78-3976-405C-9A05-0B44DD64165C}" dt="2024-08-13T03:44:21.422" v="1760" actId="20577"/>
          <ac:spMkLst>
            <pc:docMk/>
            <pc:sldMk cId="2739571083" sldId="269"/>
            <ac:spMk id="2" creationId="{ADEDCFBB-2C66-E26D-7F50-4EE5977C23A9}"/>
          </ac:spMkLst>
        </pc:spChg>
        <pc:picChg chg="add mod">
          <ac:chgData name="Dimas Diaz" userId="cff108f69f013f26" providerId="LiveId" clId="{AB935A78-3976-405C-9A05-0B44DD64165C}" dt="2024-08-13T03:49:39.192" v="1842"/>
          <ac:picMkLst>
            <pc:docMk/>
            <pc:sldMk cId="2739571083" sldId="269"/>
            <ac:picMk id="4" creationId="{97D67AB8-BD8F-14AB-5B5F-E4AB46EE4809}"/>
          </ac:picMkLst>
        </pc:picChg>
      </pc:sldChg>
      <pc:sldChg chg="addSp modSp new mod">
        <pc:chgData name="Dimas Diaz" userId="cff108f69f013f26" providerId="LiveId" clId="{AB935A78-3976-405C-9A05-0B44DD64165C}" dt="2024-08-13T03:49:40.007" v="1843"/>
        <pc:sldMkLst>
          <pc:docMk/>
          <pc:sldMk cId="3140283866" sldId="270"/>
        </pc:sldMkLst>
        <pc:spChg chg="mod">
          <ac:chgData name="Dimas Diaz" userId="cff108f69f013f26" providerId="LiveId" clId="{AB935A78-3976-405C-9A05-0B44DD64165C}" dt="2024-08-13T03:44:45.714" v="1773" actId="20577"/>
          <ac:spMkLst>
            <pc:docMk/>
            <pc:sldMk cId="3140283866" sldId="270"/>
            <ac:spMk id="2" creationId="{9D9B1CDA-38CC-D933-F370-CE733DD5C992}"/>
          </ac:spMkLst>
        </pc:spChg>
        <pc:picChg chg="add mod">
          <ac:chgData name="Dimas Diaz" userId="cff108f69f013f26" providerId="LiveId" clId="{AB935A78-3976-405C-9A05-0B44DD64165C}" dt="2024-08-13T03:49:40.007" v="1843"/>
          <ac:picMkLst>
            <pc:docMk/>
            <pc:sldMk cId="3140283866" sldId="270"/>
            <ac:picMk id="4" creationId="{7A8A1C96-1514-1BF2-2245-48CB8A9C401A}"/>
          </ac:picMkLst>
        </pc:picChg>
      </pc:sldChg>
      <pc:sldChg chg="new del">
        <pc:chgData name="Dimas Diaz" userId="cff108f69f013f26" providerId="LiveId" clId="{AB935A78-3976-405C-9A05-0B44DD64165C}" dt="2024-08-13T03:44:40.304" v="1762" actId="47"/>
        <pc:sldMkLst>
          <pc:docMk/>
          <pc:sldMk cId="360135738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3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95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B857BF-7689-4CEC-ABB5-032D66F241C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A3820D-8D5E-43AC-850C-F8E24932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4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CD61-81A0-F980-F372-CE2B55E3F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 Financials &amp; Stock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1136-2697-A5A6-598C-322F2E44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78874"/>
            <a:ext cx="9440034" cy="1049865"/>
          </a:xfrm>
        </p:spPr>
        <p:txBody>
          <a:bodyPr/>
          <a:lstStyle/>
          <a:p>
            <a:r>
              <a:rPr lang="en-US" dirty="0"/>
              <a:t>By Dimas Diaz</a:t>
            </a:r>
          </a:p>
          <a:p>
            <a:r>
              <a:rPr lang="en-US" dirty="0"/>
              <a:t>August 12th</a:t>
            </a:r>
          </a:p>
        </p:txBody>
      </p:sp>
      <p:pic>
        <p:nvPicPr>
          <p:cNvPr id="12" name="Picture 11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6DD6D908-83FC-AB74-24EE-FF7C4DC1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6" y="5966466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3C4A-F79B-15D2-6890-F4B25E64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8A297-1684-A3DD-897F-D6EB123F69D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25EB2-0B1A-16F4-4D90-08BB7124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248985C4-0665-1838-FF6E-4D5662CE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CFBB-2C66-E26D-7F50-4EE5977C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3272-76D7-A82F-8019-73023B92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97D67AB8-BD8F-14AB-5B5F-E4AB46EE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1CDA-38CC-D933-F370-CE733DD5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94B1C-8ABA-F81B-8626-991CA5E9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7A8A1C96-1514-1BF2-2245-48CB8A9C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0379-E01A-70D8-0BFC-B11C197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84" y="1828800"/>
            <a:ext cx="10353763" cy="184477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 Apple’s stock performance over the past 5 years and compare it with financials. Develop key ratios, conduct trend analysis, and compare Apple’s financials to Microsoft.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2614-4941-C823-F409-F7B842F3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384" y="628889"/>
            <a:ext cx="10352199" cy="1140644"/>
          </a:xfrm>
        </p:spPr>
        <p:txBody>
          <a:bodyPr>
            <a:normAutofit/>
          </a:bodyPr>
          <a:lstStyle/>
          <a:p>
            <a:r>
              <a:rPr lang="en-US" sz="4000" dirty="0"/>
              <a:t>Project Overview</a:t>
            </a:r>
          </a:p>
        </p:txBody>
      </p:sp>
      <p:pic>
        <p:nvPicPr>
          <p:cNvPr id="4" name="Picture 3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0CF80850-3A2A-7D20-02E1-D81DBF0D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4ACF-C71C-992B-ACDC-E967CD37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Source/Tools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E9E53-5B77-FF0D-F507-0ADF4E6CFF0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E9CA-D4B1-F4D8-7754-BCE310A8E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Data Sources: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Yahoo Finance – Historical Stock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Apple investor relations – 10k filings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Microsoft investor relation – 10k filings</a:t>
            </a:r>
          </a:p>
          <a:p>
            <a:pPr algn="l"/>
            <a:r>
              <a:rPr lang="en-US" dirty="0"/>
              <a:t>Tools: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Excel – Perform ration analysis on financial 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Power BI – Transform, model, and visualize data to identify trends, correlations, and insights</a:t>
            </a:r>
          </a:p>
          <a:p>
            <a:pPr algn="l"/>
            <a:endParaRPr lang="en-US" dirty="0"/>
          </a:p>
        </p:txBody>
      </p:sp>
      <p:pic>
        <p:nvPicPr>
          <p:cNvPr id="7" name="Picture 6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E4753C5F-6944-1FEB-1ABF-4D15F053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D053-7C09-4261-BFBF-63A9239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Apple’s Stock Increased?</a:t>
            </a:r>
          </a:p>
        </p:txBody>
      </p:sp>
      <p:pic>
        <p:nvPicPr>
          <p:cNvPr id="5" name="Content Placeholder 4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9E147AD0-9D5C-DA0D-1D7D-E0942F92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37" y="1895777"/>
            <a:ext cx="8781187" cy="3066446"/>
          </a:xfrm>
        </p:spPr>
      </p:pic>
      <p:pic>
        <p:nvPicPr>
          <p:cNvPr id="7" name="Picture 6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B188CC5A-6C4B-1DAB-A23E-1EFEEB470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BAF-B8BA-AA22-421A-5D0AC09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Apple’s stock perform over the years?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122E1D-A305-9A24-66A4-DE778B6BAD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r="102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2FB6D-2481-C969-0532-BA30597E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872804"/>
            <a:ext cx="5934949" cy="3376134"/>
          </a:xfrm>
        </p:spPr>
        <p:txBody>
          <a:bodyPr/>
          <a:lstStyle/>
          <a:p>
            <a:r>
              <a:rPr lang="en-US" dirty="0" err="1"/>
              <a:t>Qtr</a:t>
            </a:r>
            <a:r>
              <a:rPr lang="en-US" dirty="0"/>
              <a:t> 3 of 2024 has seen a big jump in the average of adj close. Over the years Apple’s stock has been increasing gradually.</a:t>
            </a:r>
          </a:p>
        </p:txBody>
      </p:sp>
      <p:pic>
        <p:nvPicPr>
          <p:cNvPr id="7" name="Picture 6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B480B010-D223-299A-1D68-FA02B6D89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3EC-5B7C-799D-A144-392F307E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comparison to Microsoft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FE0C5B9-4A2F-BE27-E187-935EB347E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3" y="2107524"/>
            <a:ext cx="7560733" cy="3963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68B40-65B4-CD41-068E-F7722C1C8F5C}"/>
              </a:ext>
            </a:extLst>
          </p:cNvPr>
          <p:cNvSpPr txBox="1"/>
          <p:nvPr/>
        </p:nvSpPr>
        <p:spPr>
          <a:xfrm>
            <a:off x="8139609" y="1289789"/>
            <a:ext cx="37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Financials</a:t>
            </a:r>
          </a:p>
        </p:txBody>
      </p:sp>
      <p:pic>
        <p:nvPicPr>
          <p:cNvPr id="8" name="Picture 7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8A5320F2-82FF-45E2-2467-F9F735069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7" y="6071023"/>
            <a:ext cx="558798" cy="558798"/>
          </a:xfrm>
          <a:prstGeom prst="rect">
            <a:avLst/>
          </a:prstGeom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2A6943F-0550-3B51-B9D7-F71A009D7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9" y="6071023"/>
            <a:ext cx="817795" cy="6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ABB4-0139-DCB2-BD80-A6EEDEB6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comparison to Microsoft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590475-BBC6-4784-5BE1-DB179072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26" y="1342850"/>
            <a:ext cx="6248874" cy="36382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F635-F9F0-A490-7889-7F6809233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462" y="2431518"/>
            <a:ext cx="3706889" cy="320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34903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1EC5-3169-A213-41F1-A397CB8C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comparison - Microsoft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8349-C40D-4BAC-FACF-FDF3A4C0A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Assets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E9ECF314-B580-F80D-693C-A7942036C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1" y="2635342"/>
            <a:ext cx="4876344" cy="3025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0DAD4-37E1-21BF-7148-1AB4BE807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Total Liabilities</a:t>
            </a:r>
          </a:p>
        </p:txBody>
      </p:sp>
      <p:pic>
        <p:nvPicPr>
          <p:cNvPr id="10" name="Content Placeholder 9" descr="A graph of a company&#10;&#10;Description automatically generated">
            <a:extLst>
              <a:ext uri="{FF2B5EF4-FFF2-40B4-BE49-F238E27FC236}">
                <a16:creationId xmlns:a16="http://schemas.microsoft.com/office/drawing/2014/main" id="{B03AAC27-904D-A239-D232-FE552D12AE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87" y="2635341"/>
            <a:ext cx="4876341" cy="3025922"/>
          </a:xfrm>
        </p:spPr>
      </p:pic>
      <p:pic>
        <p:nvPicPr>
          <p:cNvPr id="11" name="Picture 10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50A9EFE9-0866-A376-6AE3-8D31ACEB2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58332"/>
            <a:ext cx="558798" cy="558798"/>
          </a:xfrm>
          <a:prstGeom prst="rect">
            <a:avLst/>
          </a:prstGeom>
        </p:spPr>
      </p:pic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id="{429F00C2-795D-5A41-B417-A5EF12CA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73" y="160275"/>
            <a:ext cx="817795" cy="6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1D5-B621-7DA7-ED32-F39B0192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9B9A-280B-5F16-68E8-3B392AFF6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white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041C66CA-51E7-D8A0-EA90-991AB149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0" y="5949712"/>
            <a:ext cx="558798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6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34</TotalTime>
  <Words>161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Apple Financials &amp; Stock Performance Analysis</vt:lpstr>
      <vt:lpstr>Analyze Apple’s stock performance over the past 5 years and compare it with financials. Develop key ratios, conduct trend analysis, and compare Apple’s financials to Microsoft.</vt:lpstr>
      <vt:lpstr>Data Source/Tools</vt:lpstr>
      <vt:lpstr>Has Apple’s Stock Increased?</vt:lpstr>
      <vt:lpstr>How does Apple’s stock perform over the years?</vt:lpstr>
      <vt:lpstr>Apple’s comparison to Microsoft</vt:lpstr>
      <vt:lpstr>Apple comparison to Microsoft</vt:lpstr>
      <vt:lpstr>Apple comparison - Microsoft</vt:lpstr>
      <vt:lpstr>Results/Findings</vt:lpstr>
      <vt:lpstr>Recommendations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Dimas Diaz</dc:creator>
  <cp:lastModifiedBy>Dimas Diaz</cp:lastModifiedBy>
  <cp:revision>1</cp:revision>
  <dcterms:created xsi:type="dcterms:W3CDTF">2024-08-13T03:15:03Z</dcterms:created>
  <dcterms:modified xsi:type="dcterms:W3CDTF">2024-08-13T03:49:42Z</dcterms:modified>
</cp:coreProperties>
</file>