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D450B-0C5E-49FF-40CF-F5AC6921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40678-85DD-D39C-684D-038D90BD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846F8-6D33-C89C-CCDA-FF888703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6E8826-A1FE-F079-A818-54FF618F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57EFF5-38B8-C708-4378-7986CB75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0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39250-5AB6-85E1-D1DC-DF2AAE0F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54B3A11-158F-FF32-C0DA-8E9DF8FB7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A95EE4-260E-44AD-0561-AE05B14B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17A9A-EF93-C73D-F13F-67DC037B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34C2DA-AC23-0906-134F-64ECEF40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28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31E5B-8408-649D-B6F7-BF380248C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1FEACA-5184-96EB-AC6D-7BC3E583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1FF6026-1D04-C534-67F5-21A6652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900E16-4EBE-A9C6-2427-0DE82B98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8A2483-24ED-8B5A-3BA5-996DCBD1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93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E622C-F623-E781-174E-386E5DF9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487583-83F0-21BB-9894-9DFC7153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1DF5DA-A0D6-0F00-3CF1-6E2F0E64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C77D7A-36B1-8DE3-4268-E12798F9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0AD7AE-5427-153A-4DBF-F2A10B94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007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E7200-9D87-B2C5-AB55-2361CF29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16F3F4-9725-D446-EBE3-8F68BEFF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410DF-82A3-DA2F-7D3D-5855126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D9416F-AA3B-3F41-C076-3A180FB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3E5695-1C40-19BD-5CFB-632DDAD0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6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9D2CA-5703-0CB5-A599-7C61E9EE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A05763-C0B0-3243-657B-267574498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7FD4CA-A910-0ECE-F310-AD1A4AC4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6172A1-63EC-E948-67E7-DAFDF3DB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B57B73-0649-2657-913B-B37C7CF0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DA4843-E924-39F9-E95E-EAA8BA5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39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6DB02-CA62-3390-6CB8-F2B7BE4C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8542BB-5892-8083-F17D-01D7EFFD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8A1101-27B7-AC27-BF41-D23F9BC8A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616C710-9EFB-2D51-FFE2-72924E34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E8B9502-CECE-BE2E-A8F0-3531CE049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6B92382-CC16-065E-8524-AA24D852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B0C426B-E419-3801-9513-2DA38F33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A0D51FA-595F-B4F1-75C5-4E5CF268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1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925E-7C2F-9AB5-E558-AE94BB27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439700-7B9C-7382-50D4-4B20944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F75CECE-4AEC-DC22-8681-5B6607FC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420F59-5F39-0277-7B00-34615DC7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F78319C-95F5-393C-34BE-A36F8784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2BD0FB-E367-028F-33AC-826A9A78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8CF89B-0C03-E592-10FE-DAF3126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84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2D240-E12F-1ADE-752C-E1D086A0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571F45-C7C0-6C06-B6E4-DC3AD51A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68B1061-B7E7-A751-BE2A-262764151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45728F3-FDC3-1081-B8C6-500FFDF3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8E00D1-5043-1764-76C1-2A10630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129FF65-397B-27E5-9435-7E639F02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24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36160-67A0-97CA-16A2-04A29483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D9BF121-FD9C-DFD0-B078-3CED906F7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B1CD45-0A6C-008E-C469-CAEF72FC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1A48CAD-1630-F0FF-E5EC-21387E22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AF4019B-F9A3-A48C-FCD3-1E6910A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FBDF271-5239-2F65-F2E8-8C554D9A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370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D938EB4-EC21-FA10-EC2C-EFF0A8FB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0E56683-B886-5E6A-B157-A4C85D8E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2A473F-4E1D-9D51-F58F-D3363AEFB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12B12-101D-4C9D-82EE-677FBBCB76B5}" type="datetimeFigureOut">
              <a:rPr lang="pt-PT" smtClean="0"/>
              <a:t>18/03/2025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D8ADB0-CA6E-FAAA-FC70-11CBB4D3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FE0005-5EE6-5920-1B70-CBF4FD80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70A3B-5F76-43E9-8B14-C31B86FEBF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0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bmp"/><Relationship Id="rId4" Type="http://schemas.openxmlformats.org/officeDocument/2006/relationships/image" Target="../media/image3.b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9374F3F-0B55-67B0-69E0-5CDADED33523}"/>
              </a:ext>
            </a:extLst>
          </p:cNvPr>
          <p:cNvSpPr/>
          <p:nvPr/>
        </p:nvSpPr>
        <p:spPr>
          <a:xfrm>
            <a:off x="0" y="1124908"/>
            <a:ext cx="1219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6000" b="1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ZCAPNet</a:t>
            </a:r>
            <a:r>
              <a:rPr lang="pt-PT" sz="6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pt-PT" sz="6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apoio à Proteção Civil</a:t>
            </a:r>
            <a:endParaRPr lang="pt-PT" sz="60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FE8C68C3-C3A0-5EF4-3B9F-7FADE638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6F4B94D-BF81-77F3-4EC5-C6894D87EBAA}"/>
              </a:ext>
            </a:extLst>
          </p:cNvPr>
          <p:cNvSpPr txBox="1"/>
          <p:nvPr/>
        </p:nvSpPr>
        <p:spPr>
          <a:xfrm>
            <a:off x="443257" y="5214930"/>
            <a:ext cx="3356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>
                <a:solidFill>
                  <a:schemeClr val="bg1"/>
                </a:solidFill>
              </a:rPr>
              <a:t>Estudantes (grupo 43)</a:t>
            </a:r>
          </a:p>
          <a:p>
            <a:endParaRPr lang="pt-PT" sz="2400" u="sng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Luis Alves – 46974</a:t>
            </a:r>
          </a:p>
          <a:p>
            <a:r>
              <a:rPr lang="pt-PT" sz="2400" dirty="0">
                <a:solidFill>
                  <a:schemeClr val="bg1"/>
                </a:solidFill>
              </a:rPr>
              <a:t>Gonçalo Dimas -  48263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F3357C-9017-E86F-FEC5-650046296B43}"/>
              </a:ext>
            </a:extLst>
          </p:cNvPr>
          <p:cNvSpPr txBox="1"/>
          <p:nvPr/>
        </p:nvSpPr>
        <p:spPr>
          <a:xfrm>
            <a:off x="8771743" y="5214930"/>
            <a:ext cx="2289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>
                <a:solidFill>
                  <a:schemeClr val="bg1"/>
                </a:solidFill>
              </a:rPr>
              <a:t>Orientadores</a:t>
            </a:r>
          </a:p>
          <a:p>
            <a:endParaRPr lang="pt-PT" sz="2400" u="sng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André Lourenço</a:t>
            </a:r>
          </a:p>
          <a:p>
            <a:r>
              <a:rPr lang="pt-PT" sz="2400" dirty="0">
                <a:solidFill>
                  <a:schemeClr val="bg1"/>
                </a:solidFill>
              </a:rPr>
              <a:t>Artur Ferreira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5F5F53-DDD4-092B-098F-0B773DAF3DED}"/>
              </a:ext>
            </a:extLst>
          </p:cNvPr>
          <p:cNvSpPr/>
          <p:nvPr/>
        </p:nvSpPr>
        <p:spPr>
          <a:xfrm>
            <a:off x="0" y="3492425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Licenciatura em Engenharia Informática e de Computadores</a:t>
            </a:r>
          </a:p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e Seminário</a:t>
            </a:r>
          </a:p>
          <a:p>
            <a:pPr algn="ctr"/>
            <a:r>
              <a:rPr lang="pt-PT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Verão 2024/2025</a:t>
            </a:r>
          </a:p>
        </p:txBody>
      </p:sp>
    </p:spTree>
    <p:extLst>
      <p:ext uri="{BB962C8B-B14F-4D97-AF65-F5344CB8AC3E}">
        <p14:creationId xmlns:p14="http://schemas.microsoft.com/office/powerpoint/2010/main" val="4876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08BB2-EC0C-5C7A-56F7-CF45AD9E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4AADE2-587B-CE16-2EA2-6C9AE83B0CD9}"/>
              </a:ext>
            </a:extLst>
          </p:cNvPr>
          <p:cNvSpPr/>
          <p:nvPr/>
        </p:nvSpPr>
        <p:spPr>
          <a:xfrm>
            <a:off x="3103656" y="393066"/>
            <a:ext cx="9088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Contexto do projeto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2A3A169A-F04A-8FD3-2C12-3FB2044B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7A5565B-FB55-08F2-7DBC-DC448C1DE64F}"/>
              </a:ext>
            </a:extLst>
          </p:cNvPr>
          <p:cNvSpPr/>
          <p:nvPr/>
        </p:nvSpPr>
        <p:spPr>
          <a:xfrm>
            <a:off x="1" y="2477457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u="sng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r>
              <a:rPr lang="pt-PT" sz="36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ona de </a:t>
            </a:r>
            <a:r>
              <a:rPr lang="pt-PT" sz="3600" u="sng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PT" sz="36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oncentração e </a:t>
            </a:r>
            <a:r>
              <a:rPr lang="pt-PT" sz="3600" u="sng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36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poio à </a:t>
            </a:r>
            <a:r>
              <a:rPr lang="pt-PT" sz="3600" u="sng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PT" sz="36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opulação</a:t>
            </a:r>
            <a:endParaRPr lang="pt-PT" sz="36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m 6" descr="Uma imagem com ar livre, céu, texto, chão&#10;&#10;Os conteúdos gerados por IA poderão estar incorretos.">
            <a:extLst>
              <a:ext uri="{FF2B5EF4-FFF2-40B4-BE49-F238E27FC236}">
                <a16:creationId xmlns:a16="http://schemas.microsoft.com/office/drawing/2014/main" id="{779408B1-DFC5-A966-D4C1-C96D625BC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40" y="3212154"/>
            <a:ext cx="4107119" cy="2908633"/>
          </a:xfrm>
          <a:prstGeom prst="rect">
            <a:avLst/>
          </a:prstGeom>
        </p:spPr>
      </p:pic>
      <p:pic>
        <p:nvPicPr>
          <p:cNvPr id="9" name="Imagem 8" descr="Uma imagem com mobília, interior, parede, mesa&#10;&#10;Os conteúdos gerados por IA poderão estar incorretos.">
            <a:extLst>
              <a:ext uri="{FF2B5EF4-FFF2-40B4-BE49-F238E27FC236}">
                <a16:creationId xmlns:a16="http://schemas.microsoft.com/office/drawing/2014/main" id="{218614B6-20A3-7C38-3EEF-66C370422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" y="3212154"/>
            <a:ext cx="4318786" cy="2914337"/>
          </a:xfrm>
          <a:prstGeom prst="rect">
            <a:avLst/>
          </a:prstGeom>
        </p:spPr>
      </p:pic>
      <p:pic>
        <p:nvPicPr>
          <p:cNvPr id="11" name="Imagem 10" descr="Uma imagem com vestuário, pessoa, grupo, interior&#10;&#10;Os conteúdos gerados por IA poderão estar incorretos.">
            <a:extLst>
              <a:ext uri="{FF2B5EF4-FFF2-40B4-BE49-F238E27FC236}">
                <a16:creationId xmlns:a16="http://schemas.microsoft.com/office/drawing/2014/main" id="{1EBEB2BF-6746-F0C1-B439-1F6EA0625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1" y="3212517"/>
            <a:ext cx="5179249" cy="290826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A3EB87E-54F5-481D-C72B-6A0E87503EC4}"/>
              </a:ext>
            </a:extLst>
          </p:cNvPr>
          <p:cNvSpPr/>
          <p:nvPr/>
        </p:nvSpPr>
        <p:spPr>
          <a:xfrm>
            <a:off x="1" y="166545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3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109BA-1362-056D-1485-6FF52ECC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1EABE6-12B6-A08F-93D4-8BF2E473F039}"/>
              </a:ext>
            </a:extLst>
          </p:cNvPr>
          <p:cNvSpPr/>
          <p:nvPr/>
        </p:nvSpPr>
        <p:spPr>
          <a:xfrm>
            <a:off x="3138768" y="395801"/>
            <a:ext cx="90532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 - Funcionalidade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41EEF34C-EFB4-2B50-D6E8-8A5B4AA8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C60957D-239C-ED4A-6935-C5A8E88EED1D}"/>
              </a:ext>
            </a:extLst>
          </p:cNvPr>
          <p:cNvSpPr/>
          <p:nvPr/>
        </p:nvSpPr>
        <p:spPr>
          <a:xfrm>
            <a:off x="-13685" y="1797977"/>
            <a:ext cx="122056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Garantir abrigo temporário a populações deslocadas devido a </a:t>
            </a:r>
            <a:r>
              <a:rPr lang="pt-PT" sz="40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situações de exceção</a:t>
            </a:r>
            <a:endParaRPr lang="pt-PT" sz="3200" b="1" u="sng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Earthquake - Free nature icons">
            <a:extLst>
              <a:ext uri="{FF2B5EF4-FFF2-40B4-BE49-F238E27FC236}">
                <a16:creationId xmlns:a16="http://schemas.microsoft.com/office/drawing/2014/main" id="{159C2A19-2320-8E14-46DE-B7747D87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3" y="3529220"/>
            <a:ext cx="2488932" cy="24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go - ícones de natureza grátis">
            <a:extLst>
              <a:ext uri="{FF2B5EF4-FFF2-40B4-BE49-F238E27FC236}">
                <a16:creationId xmlns:a16="http://schemas.microsoft.com/office/drawing/2014/main" id="{D2B9AC53-7E07-6254-6C79-85904A5C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65" y="3563584"/>
            <a:ext cx="2488932" cy="24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sa inundada - ícones de natureza grátis">
            <a:extLst>
              <a:ext uri="{FF2B5EF4-FFF2-40B4-BE49-F238E27FC236}">
                <a16:creationId xmlns:a16="http://schemas.microsoft.com/office/drawing/2014/main" id="{2D07681D-E7F1-1F31-D326-FBECB0D8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70" y="3494857"/>
            <a:ext cx="2557659" cy="25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E6951F3-CC5B-C67E-2B35-1AFD79EFE157}"/>
              </a:ext>
            </a:extLst>
          </p:cNvPr>
          <p:cNvSpPr/>
          <p:nvPr/>
        </p:nvSpPr>
        <p:spPr>
          <a:xfrm>
            <a:off x="953701" y="6052515"/>
            <a:ext cx="24889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Terramoto</a:t>
            </a:r>
            <a:endParaRPr lang="pt-PT" sz="3200" b="1" u="sng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C6CD11-D69C-86C2-E711-DFAD98916ABD}"/>
              </a:ext>
            </a:extLst>
          </p:cNvPr>
          <p:cNvSpPr/>
          <p:nvPr/>
        </p:nvSpPr>
        <p:spPr>
          <a:xfrm>
            <a:off x="4885897" y="6052515"/>
            <a:ext cx="24018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Inundação</a:t>
            </a:r>
            <a:endParaRPr lang="pt-PT" sz="3200" b="1" u="sng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662CB5-D6A0-69FF-33CD-090C5DD51A78}"/>
              </a:ext>
            </a:extLst>
          </p:cNvPr>
          <p:cNvSpPr/>
          <p:nvPr/>
        </p:nvSpPr>
        <p:spPr>
          <a:xfrm>
            <a:off x="8961120" y="6052515"/>
            <a:ext cx="1773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Incêndio</a:t>
            </a:r>
            <a:endParaRPr lang="pt-PT" sz="3200" b="1" u="sng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30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DB420-9690-99B5-178F-75F9922C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1409A2-6250-C1F7-351D-2E64C7E873A9}"/>
              </a:ext>
            </a:extLst>
          </p:cNvPr>
          <p:cNvSpPr/>
          <p:nvPr/>
        </p:nvSpPr>
        <p:spPr>
          <a:xfrm>
            <a:off x="3103655" y="393066"/>
            <a:ext cx="9088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Problema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CFBC80A9-96A2-1CCD-887E-08C275BC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08FA083-2669-ECF8-2C6B-9A03B7C0CE45}"/>
              </a:ext>
            </a:extLst>
          </p:cNvPr>
          <p:cNvSpPr/>
          <p:nvPr/>
        </p:nvSpPr>
        <p:spPr>
          <a:xfrm>
            <a:off x="2121408" y="1991863"/>
            <a:ext cx="10070591" cy="3798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Gestão da informação dispersa por cada ZCAP</a:t>
            </a:r>
          </a:p>
          <a:p>
            <a:pPr>
              <a:lnSpc>
                <a:spcPct val="150000"/>
              </a:lnSpc>
            </a:pPr>
            <a:endParaRPr lang="pt-PT" sz="1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Ausência de estrutura uniformizada</a:t>
            </a:r>
          </a:p>
          <a:p>
            <a:pPr>
              <a:lnSpc>
                <a:spcPct val="150000"/>
              </a:lnSpc>
            </a:pPr>
            <a:endParaRPr lang="pt-PT" sz="1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Impossibilidade de cruzar dados e obter informação agregada</a:t>
            </a:r>
          </a:p>
        </p:txBody>
      </p:sp>
      <p:pic>
        <p:nvPicPr>
          <p:cNvPr id="3074" name="Picture 2" descr="3d Man Confused PNG Transparent Images Free Download | Vector Files |  Pngtree">
            <a:extLst>
              <a:ext uri="{FF2B5EF4-FFF2-40B4-BE49-F238E27FC236}">
                <a16:creationId xmlns:a16="http://schemas.microsoft.com/office/drawing/2014/main" id="{D35E30D4-CAFB-25AA-7997-003CD0CA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656" y="207426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6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949A5-5222-B1F2-782F-45610E60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7FB0C51-C5EA-3760-BD31-278EE5CA64F2}"/>
              </a:ext>
            </a:extLst>
          </p:cNvPr>
          <p:cNvSpPr/>
          <p:nvPr/>
        </p:nvSpPr>
        <p:spPr>
          <a:xfrm>
            <a:off x="3103656" y="356668"/>
            <a:ext cx="9088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Solução a desenvolver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DABD77BC-1DAB-DF4F-1794-A49002B8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1E99D9E-49CB-7DA4-EBC2-BB58ECA0E7B0}"/>
              </a:ext>
            </a:extLst>
          </p:cNvPr>
          <p:cNvSpPr/>
          <p:nvPr/>
        </p:nvSpPr>
        <p:spPr>
          <a:xfrm>
            <a:off x="483984" y="1891257"/>
            <a:ext cx="103936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Solução integrada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14E91E3-FC00-A652-D935-AAAECC19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36" y="2255409"/>
            <a:ext cx="8860328" cy="42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D3B1E-BD82-E344-1D62-11A6BC7D6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9F8037-943F-42FC-FEDA-8CAFB8B61F42}"/>
              </a:ext>
            </a:extLst>
          </p:cNvPr>
          <p:cNvSpPr/>
          <p:nvPr/>
        </p:nvSpPr>
        <p:spPr>
          <a:xfrm>
            <a:off x="3103656" y="301626"/>
            <a:ext cx="9088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Requisitos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EA63142F-59F4-30A7-9D9B-70ABF65B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226F07E-4AFC-8BC8-E6E1-31D77D043F4C}"/>
              </a:ext>
            </a:extLst>
          </p:cNvPr>
          <p:cNvSpPr/>
          <p:nvPr/>
        </p:nvSpPr>
        <p:spPr>
          <a:xfrm>
            <a:off x="946485" y="1936999"/>
            <a:ext cx="10989876" cy="4915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e gerir informação relativa a: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Estruturas ZCAP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Situações de exceção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Acolher Pessoas em duas fases de recolha de dados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Manter o funcionamento da Web App na eventualidade de quebra de infraestruturas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Perfis de utilizador para diferentes funções		</a:t>
            </a:r>
          </a:p>
        </p:txBody>
      </p:sp>
    </p:spTree>
    <p:extLst>
      <p:ext uri="{BB962C8B-B14F-4D97-AF65-F5344CB8AC3E}">
        <p14:creationId xmlns:p14="http://schemas.microsoft.com/office/powerpoint/2010/main" val="37835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E45C97-E297-A55D-FFFE-A17A615D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FDC831D-F919-7E04-DC2C-6CCB52738C45}"/>
              </a:ext>
            </a:extLst>
          </p:cNvPr>
          <p:cNvSpPr/>
          <p:nvPr/>
        </p:nvSpPr>
        <p:spPr>
          <a:xfrm>
            <a:off x="2999232" y="393066"/>
            <a:ext cx="91927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Desafio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7D0C6F82-33C4-D85F-5C73-2F8CE6D3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6876DC4-8710-95AF-A2DD-D2FE358C971F}"/>
              </a:ext>
            </a:extLst>
          </p:cNvPr>
          <p:cNvSpPr/>
          <p:nvPr/>
        </p:nvSpPr>
        <p:spPr>
          <a:xfrm>
            <a:off x="713232" y="1604176"/>
            <a:ext cx="1065777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PT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Manter o funcionamento da Web App na eventualidade de quebra de infraestruturas: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0222D74-D72E-D474-0ADC-B1F272A9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06" y="2681394"/>
            <a:ext cx="8393187" cy="4022066"/>
          </a:xfrm>
          <a:prstGeom prst="rect">
            <a:avLst/>
          </a:prstGeom>
        </p:spPr>
      </p:pic>
      <p:pic>
        <p:nvPicPr>
          <p:cNvPr id="4100" name="Picture 4" descr="Sem wi-fi - ícones de computador grátis">
            <a:extLst>
              <a:ext uri="{FF2B5EF4-FFF2-40B4-BE49-F238E27FC236}">
                <a16:creationId xmlns:a16="http://schemas.microsoft.com/office/drawing/2014/main" id="{DFFBA61A-87DD-246A-986A-1BF2E982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50" y="5742432"/>
            <a:ext cx="527304" cy="5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m wi-fi - ícones de computador grátis">
            <a:extLst>
              <a:ext uri="{FF2B5EF4-FFF2-40B4-BE49-F238E27FC236}">
                <a16:creationId xmlns:a16="http://schemas.microsoft.com/office/drawing/2014/main" id="{C8944DC7-A3C9-E1F2-B8E6-68516B2E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05" y="5742432"/>
            <a:ext cx="527304" cy="5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EBA7C-3C83-4149-48FA-094DE2142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F3630A-9E42-59F0-EFCE-35E30C89399D}"/>
              </a:ext>
            </a:extLst>
          </p:cNvPr>
          <p:cNvSpPr/>
          <p:nvPr/>
        </p:nvSpPr>
        <p:spPr>
          <a:xfrm>
            <a:off x="-147484" y="4045442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Questões?</a:t>
            </a:r>
            <a:endParaRPr lang="pt-PT" sz="54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 descr="Uma imagem com Gráficos, Tipo de letra, texto, símbolo&#10;&#10;Os conteúdos gerados por IA poderão estar incorretos.">
            <a:extLst>
              <a:ext uri="{FF2B5EF4-FFF2-40B4-BE49-F238E27FC236}">
                <a16:creationId xmlns:a16="http://schemas.microsoft.com/office/drawing/2014/main" id="{ACAFAA22-D4A6-1E71-60CE-C0006B2F7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656" cy="17094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8143B9-6D8E-081B-8A1D-2A4F5427115C}"/>
              </a:ext>
            </a:extLst>
          </p:cNvPr>
          <p:cNvSpPr txBox="1"/>
          <p:nvPr/>
        </p:nvSpPr>
        <p:spPr>
          <a:xfrm>
            <a:off x="863881" y="5218077"/>
            <a:ext cx="3356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>
                <a:solidFill>
                  <a:schemeClr val="bg1"/>
                </a:solidFill>
              </a:rPr>
              <a:t>Estudantes (grupo 43)</a:t>
            </a:r>
          </a:p>
          <a:p>
            <a:endParaRPr lang="pt-PT" sz="2400" u="sng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Luis Alves – 46974</a:t>
            </a:r>
          </a:p>
          <a:p>
            <a:r>
              <a:rPr lang="pt-PT" sz="2400" dirty="0">
                <a:solidFill>
                  <a:schemeClr val="bg1"/>
                </a:solidFill>
              </a:rPr>
              <a:t>Gonçalo Dimas -  48263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FC4ECF-EAF0-E11E-D98D-8BB7F51F6A93}"/>
              </a:ext>
            </a:extLst>
          </p:cNvPr>
          <p:cNvSpPr txBox="1"/>
          <p:nvPr/>
        </p:nvSpPr>
        <p:spPr>
          <a:xfrm>
            <a:off x="7711039" y="5218077"/>
            <a:ext cx="2289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u="sng" dirty="0">
                <a:solidFill>
                  <a:schemeClr val="bg1"/>
                </a:solidFill>
              </a:rPr>
              <a:t>Orientadores</a:t>
            </a:r>
          </a:p>
          <a:p>
            <a:endParaRPr lang="pt-PT" sz="2400" u="sng" dirty="0">
              <a:solidFill>
                <a:schemeClr val="bg1"/>
              </a:solidFill>
            </a:endParaRPr>
          </a:p>
          <a:p>
            <a:r>
              <a:rPr lang="pt-PT" sz="2400" dirty="0">
                <a:solidFill>
                  <a:schemeClr val="bg1"/>
                </a:solidFill>
              </a:rPr>
              <a:t>André Lourenço</a:t>
            </a:r>
          </a:p>
          <a:p>
            <a:r>
              <a:rPr lang="pt-PT" sz="2400" dirty="0">
                <a:solidFill>
                  <a:schemeClr val="bg1"/>
                </a:solidFill>
              </a:rPr>
              <a:t>Artur Ferreira</a:t>
            </a:r>
          </a:p>
        </p:txBody>
      </p:sp>
      <p:pic>
        <p:nvPicPr>
          <p:cNvPr id="8" name="Imagem 7" descr="Uma imagem com ar livre, céu, texto, chão&#10;&#10;Os conteúdos gerados por IA poderão estar incorretos.">
            <a:extLst>
              <a:ext uri="{FF2B5EF4-FFF2-40B4-BE49-F238E27FC236}">
                <a16:creationId xmlns:a16="http://schemas.microsoft.com/office/drawing/2014/main" id="{BD01E745-5106-77A7-2D80-984BBB6B4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10" y="1639806"/>
            <a:ext cx="3536193" cy="237578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D4708-E604-44B6-3AC1-E5017ACBB687}"/>
              </a:ext>
            </a:extLst>
          </p:cNvPr>
          <p:cNvSpPr txBox="1"/>
          <p:nvPr/>
        </p:nvSpPr>
        <p:spPr>
          <a:xfrm>
            <a:off x="3172968" y="393066"/>
            <a:ext cx="9019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5400" b="1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ZCAPNet</a:t>
            </a:r>
            <a:endParaRPr lang="pt-PT" sz="54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2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168</Words>
  <Application>Microsoft Office PowerPoint</Application>
  <PresentationFormat>Ecrã Panorâmico</PresentationFormat>
  <Paragraphs>48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dias</dc:creator>
  <cp:lastModifiedBy>Olivia Dias</cp:lastModifiedBy>
  <cp:revision>12</cp:revision>
  <dcterms:created xsi:type="dcterms:W3CDTF">2025-03-16T22:23:43Z</dcterms:created>
  <dcterms:modified xsi:type="dcterms:W3CDTF">2025-03-18T18:33:28Z</dcterms:modified>
</cp:coreProperties>
</file>