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CEA"/>
    <a:srgbClr val="1854E6"/>
    <a:srgbClr val="5E3EF9"/>
    <a:srgbClr val="111C30"/>
    <a:srgbClr val="DF1C6C"/>
    <a:srgbClr val="0A112F"/>
    <a:srgbClr val="09122F"/>
    <a:srgbClr val="0F1A49"/>
    <a:srgbClr val="192B75"/>
    <a:srgbClr val="101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B0B-D1DA-4CB3-BD93-D648C7431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39CE-6940-4A93-87A1-0264A9E45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7587-6CF7-4AF3-9A8A-13F975FB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EE20-6AB0-4363-859C-48BF3A3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2DB4-65F0-47FF-8C27-1089B216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4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EE3D-309F-4812-A1FE-3FCCADB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5BE32-61F3-48AB-819A-F8B3F2C4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C492-783B-4682-99BE-A425A739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C043-E982-4A8A-833F-BB4B202D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F8E5-1915-49A7-9E90-D7D4F4E0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7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AFA79-EED9-4882-B079-A841F7124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E4ED-A611-4D42-A5CA-EA48E06A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E67B-08E9-40AB-893A-A3F62A6E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A837-8D23-4551-9B39-96EFA21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76C8-DFD3-43AD-8AAC-3930EAC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5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723-2816-452A-8438-C5BEE276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3CA3-B44A-4884-85D4-7E78F997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3538-A6ED-4CC3-BA2F-176B8EA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A239-3FF9-486B-BCA6-08CBB6D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F8BD-E9AB-40E4-9817-E763040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1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00E5-78A0-42B6-84EA-1F4FB4E1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82EA-49D4-4EC0-B025-4411F39C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DB24-6623-40C2-BCAF-DBD557AF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CF12-436B-4307-B435-2588D03E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984E-B8AC-417D-9FAF-5DC9B4B7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E1C-0048-48E4-B2DD-AF3ED226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5C78-A457-4573-BD2E-CCB34369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B33D-0E49-4008-BFD2-EE1960B2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B097-9AE0-421A-B3FF-22266D7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87FF-CCEE-40A1-916D-A240620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0C21-C9D6-4379-B17E-73414EA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8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494D-D236-4E4C-8C74-D6BCDB3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C627A-3DF8-4BD5-96F0-C4BA3755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1F7AB-15B8-4B03-9D23-BB32B90C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4AAE-C642-43EB-B5AA-40979FCB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76DC9-9122-49CE-A43B-C41BE7CF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9CD46-71CE-4F92-A142-CB1CAB5D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958E-19FD-4DB0-BCBA-7B5F259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A125A-179B-4270-ABFC-21A7AB44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44F5-D0B8-49FD-9663-BCDBF66F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123AA-00A2-46ED-AB50-345A56B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8202-97C2-4CCC-B12D-A2BF254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B53C-AC66-456B-92AB-F94E61F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4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F7F9C-9DD7-4872-AD7A-192527D8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982F-D441-4920-B827-74821FE3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DD91B-217E-4AE6-94ED-C8F11CA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1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3846-5B05-45F3-BA7B-C359C865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2592-1E43-41AC-BA2B-7270AB72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D13C-461B-4C67-986D-23957F452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470A-E140-44C0-A43B-AEDBE9C8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84D0-DF32-4E67-9321-2AB115B0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7EC9-4CE9-403E-B175-9A02CDBB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0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0C0D-2E0C-4263-B622-4DFF35F3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4DC40-DEA1-4041-AF36-AF434E9A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B303-DEE7-4F8B-8BDE-E6FFA3F2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9C24-F190-45D2-B73F-E7912589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CCE0-44D0-4D50-930A-38E46E9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92EE-86C8-4D20-9D3B-354E2175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4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326BB-DA59-4025-B4CC-EA9A32B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7593-D75C-4EB9-888A-4DF3A8F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D44D-AAF5-4A48-9C85-62DE075D7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A519-BD91-4914-B40C-51D9532BC727}" type="datetimeFigureOut">
              <a:rPr lang="id-ID" smtClean="0"/>
              <a:t>03/06/2025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67F7-E1CF-48F0-B8BF-ADDADE74A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5377-3524-4A29-B329-420A99A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8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A21C02-13BC-4C11-89D4-32B4D23CCBEB}"/>
              </a:ext>
            </a:extLst>
          </p:cNvPr>
          <p:cNvSpPr/>
          <p:nvPr/>
        </p:nvSpPr>
        <p:spPr>
          <a:xfrm>
            <a:off x="679453" y="501786"/>
            <a:ext cx="11089214" cy="5854427"/>
          </a:xfrm>
          <a:prstGeom prst="rect">
            <a:avLst/>
          </a:prstGeom>
          <a:solidFill>
            <a:srgbClr val="F0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75A9E7-E412-4F82-875D-A43C4E0DAC59}"/>
              </a:ext>
            </a:extLst>
          </p:cNvPr>
          <p:cNvSpPr/>
          <p:nvPr/>
        </p:nvSpPr>
        <p:spPr>
          <a:xfrm>
            <a:off x="1081608" y="1269600"/>
            <a:ext cx="2160000" cy="1531408"/>
          </a:xfrm>
          <a:prstGeom prst="roundRect">
            <a:avLst>
              <a:gd name="adj" fmla="val 74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3BA387-0437-4783-A088-14FDFAA30C2E}"/>
              </a:ext>
            </a:extLst>
          </p:cNvPr>
          <p:cNvSpPr/>
          <p:nvPr/>
        </p:nvSpPr>
        <p:spPr>
          <a:xfrm>
            <a:off x="3511709" y="1275942"/>
            <a:ext cx="2160000" cy="1531408"/>
          </a:xfrm>
          <a:prstGeom prst="roundRect">
            <a:avLst>
              <a:gd name="adj" fmla="val 74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C6B2B8-159F-4457-A454-2F180E81CF27}"/>
              </a:ext>
            </a:extLst>
          </p:cNvPr>
          <p:cNvSpPr/>
          <p:nvPr/>
        </p:nvSpPr>
        <p:spPr>
          <a:xfrm>
            <a:off x="8353622" y="2970076"/>
            <a:ext cx="2948516" cy="2994131"/>
          </a:xfrm>
          <a:prstGeom prst="roundRect">
            <a:avLst>
              <a:gd name="adj" fmla="val 74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B3314F-2476-47A8-A910-ED2CAC4BA6A6}"/>
              </a:ext>
            </a:extLst>
          </p:cNvPr>
          <p:cNvSpPr/>
          <p:nvPr/>
        </p:nvSpPr>
        <p:spPr>
          <a:xfrm>
            <a:off x="1081607" y="2967696"/>
            <a:ext cx="7042407" cy="2996512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DE6D95-6849-4120-9E26-9D1720CC6F6E}"/>
              </a:ext>
            </a:extLst>
          </p:cNvPr>
          <p:cNvSpPr/>
          <p:nvPr/>
        </p:nvSpPr>
        <p:spPr>
          <a:xfrm>
            <a:off x="8353622" y="1315360"/>
            <a:ext cx="2948516" cy="643438"/>
          </a:xfrm>
          <a:prstGeom prst="roundRect">
            <a:avLst>
              <a:gd name="adj" fmla="val 13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502DF7-3DF4-4191-8EB2-9B57E587305C}"/>
              </a:ext>
            </a:extLst>
          </p:cNvPr>
          <p:cNvGrpSpPr/>
          <p:nvPr/>
        </p:nvGrpSpPr>
        <p:grpSpPr>
          <a:xfrm>
            <a:off x="1664517" y="1491851"/>
            <a:ext cx="994182" cy="741278"/>
            <a:chOff x="3362650" y="1265503"/>
            <a:chExt cx="994182" cy="7412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73B57E-CCB1-42BF-97BA-E1E144E946A6}"/>
                </a:ext>
              </a:extLst>
            </p:cNvPr>
            <p:cNvSpPr txBox="1"/>
            <p:nvPr/>
          </p:nvSpPr>
          <p:spPr>
            <a:xfrm>
              <a:off x="3362650" y="1752865"/>
              <a:ext cx="99418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Total Product</a:t>
              </a:r>
              <a:endParaRPr lang="id-ID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164F5A-66AD-4C42-9054-49FF2F565EF2}"/>
                </a:ext>
              </a:extLst>
            </p:cNvPr>
            <p:cNvGrpSpPr/>
            <p:nvPr/>
          </p:nvGrpSpPr>
          <p:grpSpPr>
            <a:xfrm>
              <a:off x="3616061" y="1265503"/>
              <a:ext cx="487362" cy="487362"/>
              <a:chOff x="3616061" y="1265503"/>
              <a:chExt cx="487362" cy="48736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BC5C38-47C8-4F30-94F2-D04722898915}"/>
                  </a:ext>
                </a:extLst>
              </p:cNvPr>
              <p:cNvSpPr/>
              <p:nvPr/>
            </p:nvSpPr>
            <p:spPr>
              <a:xfrm>
                <a:off x="3616061" y="1265503"/>
                <a:ext cx="487362" cy="487362"/>
              </a:xfrm>
              <a:prstGeom prst="ellipse">
                <a:avLst/>
              </a:prstGeom>
              <a:solidFill>
                <a:srgbClr val="405B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260C310-84A3-446D-9C97-056C77C0A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441" y="1400308"/>
                <a:ext cx="228600" cy="22860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5F6E630-F4C3-4F19-ACA1-65185223F95C}"/>
              </a:ext>
            </a:extLst>
          </p:cNvPr>
          <p:cNvGrpSpPr/>
          <p:nvPr/>
        </p:nvGrpSpPr>
        <p:grpSpPr>
          <a:xfrm>
            <a:off x="4192401" y="1502428"/>
            <a:ext cx="798616" cy="737043"/>
            <a:chOff x="5246900" y="1269738"/>
            <a:chExt cx="798616" cy="73704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3561E32-13AF-4E05-BB9F-0B81F91CD8BF}"/>
                </a:ext>
              </a:extLst>
            </p:cNvPr>
            <p:cNvGrpSpPr/>
            <p:nvPr/>
          </p:nvGrpSpPr>
          <p:grpSpPr>
            <a:xfrm>
              <a:off x="5402528" y="1269738"/>
              <a:ext cx="487362" cy="487362"/>
              <a:chOff x="5402528" y="1269738"/>
              <a:chExt cx="487362" cy="48736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DAF81E0-2C4B-414D-AFA1-4E20586BB172}"/>
                  </a:ext>
                </a:extLst>
              </p:cNvPr>
              <p:cNvSpPr/>
              <p:nvPr/>
            </p:nvSpPr>
            <p:spPr>
              <a:xfrm>
                <a:off x="5402528" y="1269738"/>
                <a:ext cx="487362" cy="4873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1412618-3112-4218-B423-062B1371D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909" y="1400308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FFF02A-8E3F-442E-AC90-C816ECCAD7DF}"/>
                </a:ext>
              </a:extLst>
            </p:cNvPr>
            <p:cNvSpPr txBox="1"/>
            <p:nvPr/>
          </p:nvSpPr>
          <p:spPr>
            <a:xfrm>
              <a:off x="5246900" y="1752865"/>
              <a:ext cx="7986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Product In</a:t>
              </a:r>
              <a:endParaRPr lang="id-ID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E1D56F-211E-48D2-ABC5-EE67D908B829}"/>
              </a:ext>
            </a:extLst>
          </p:cNvPr>
          <p:cNvGrpSpPr/>
          <p:nvPr/>
        </p:nvGrpSpPr>
        <p:grpSpPr>
          <a:xfrm>
            <a:off x="5964014" y="1266031"/>
            <a:ext cx="2160000" cy="1531408"/>
            <a:chOff x="6082552" y="978164"/>
            <a:chExt cx="2160000" cy="153140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6A7980C-AE93-44FB-A3DA-4DA96CE19BA7}"/>
                </a:ext>
              </a:extLst>
            </p:cNvPr>
            <p:cNvSpPr/>
            <p:nvPr/>
          </p:nvSpPr>
          <p:spPr>
            <a:xfrm>
              <a:off x="6082552" y="978164"/>
              <a:ext cx="2160000" cy="1531408"/>
            </a:xfrm>
            <a:prstGeom prst="roundRect">
              <a:avLst>
                <a:gd name="adj" fmla="val 7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B7B83F-FA20-4673-905B-1B35C9E5A606}"/>
                </a:ext>
              </a:extLst>
            </p:cNvPr>
            <p:cNvGrpSpPr/>
            <p:nvPr/>
          </p:nvGrpSpPr>
          <p:grpSpPr>
            <a:xfrm>
              <a:off x="6713551" y="1200415"/>
              <a:ext cx="898002" cy="741278"/>
              <a:chOff x="6983674" y="1265503"/>
              <a:chExt cx="898002" cy="74127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88DB7ED-1D43-4D56-AA24-DA0B55A52B3A}"/>
                  </a:ext>
                </a:extLst>
              </p:cNvPr>
              <p:cNvGrpSpPr/>
              <p:nvPr/>
            </p:nvGrpSpPr>
            <p:grpSpPr>
              <a:xfrm>
                <a:off x="7188995" y="1265503"/>
                <a:ext cx="487362" cy="487362"/>
                <a:chOff x="5402528" y="1269738"/>
                <a:chExt cx="487362" cy="48736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3EC92FD-1430-451C-9826-F36C49679F13}"/>
                    </a:ext>
                  </a:extLst>
                </p:cNvPr>
                <p:cNvSpPr/>
                <p:nvPr/>
              </p:nvSpPr>
              <p:spPr>
                <a:xfrm>
                  <a:off x="5402528" y="1269738"/>
                  <a:ext cx="487362" cy="48736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840B244A-8493-4B22-A972-675147A9A5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1909" y="1400308"/>
                  <a:ext cx="228600" cy="228600"/>
                </a:xfrm>
                <a:prstGeom prst="rect">
                  <a:avLst/>
                </a:prstGeom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AE2EA5D-4854-4B5C-94D1-0C4AFF847DBE}"/>
                  </a:ext>
                </a:extLst>
              </p:cNvPr>
              <p:cNvSpPr txBox="1"/>
              <p:nvPr/>
            </p:nvSpPr>
            <p:spPr>
              <a:xfrm>
                <a:off x="6983674" y="1752865"/>
                <a:ext cx="8980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Product Out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775E258-EE7C-4F32-BBB2-C7EFC45E84C7}"/>
              </a:ext>
            </a:extLst>
          </p:cNvPr>
          <p:cNvSpPr txBox="1"/>
          <p:nvPr/>
        </p:nvSpPr>
        <p:spPr>
          <a:xfrm>
            <a:off x="8960334" y="1655424"/>
            <a:ext cx="12314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Nilai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endParaRPr lang="id-ID" sz="9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7" name="Graphic 66" descr="Bar graph with upward trend with solid fill">
            <a:extLst>
              <a:ext uri="{FF2B5EF4-FFF2-40B4-BE49-F238E27FC236}">
                <a16:creationId xmlns:a16="http://schemas.microsoft.com/office/drawing/2014/main" id="{F1FEAB87-EE84-4D09-BCAC-44A7E0570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9672" y="3096809"/>
            <a:ext cx="284220" cy="28422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B577246-3EA7-4D90-8DEB-3A9F5EB77AA3}"/>
              </a:ext>
            </a:extLst>
          </p:cNvPr>
          <p:cNvSpPr txBox="1"/>
          <p:nvPr/>
        </p:nvSpPr>
        <p:spPr>
          <a:xfrm>
            <a:off x="1622094" y="3108114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Barang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Masuk &amp;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Barang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Keluar</a:t>
            </a:r>
            <a:endParaRPr lang="id-ID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2109DCE-3014-43B9-A38C-82F89676A1DE}"/>
              </a:ext>
            </a:extLst>
          </p:cNvPr>
          <p:cNvSpPr/>
          <p:nvPr/>
        </p:nvSpPr>
        <p:spPr>
          <a:xfrm>
            <a:off x="6942959" y="3064308"/>
            <a:ext cx="1050611" cy="290027"/>
          </a:xfrm>
          <a:prstGeom prst="roundRect">
            <a:avLst/>
          </a:prstGeom>
          <a:solidFill>
            <a:srgbClr val="F58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94A7B3-2FBF-4025-B157-10163BBF3881}"/>
              </a:ext>
            </a:extLst>
          </p:cNvPr>
          <p:cNvSpPr/>
          <p:nvPr/>
        </p:nvSpPr>
        <p:spPr>
          <a:xfrm>
            <a:off x="1078585" y="789184"/>
            <a:ext cx="10223553" cy="3471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BF29D8-A9CF-48AE-9B7B-69668EA51095}"/>
              </a:ext>
            </a:extLst>
          </p:cNvPr>
          <p:cNvSpPr/>
          <p:nvPr/>
        </p:nvSpPr>
        <p:spPr>
          <a:xfrm>
            <a:off x="8353622" y="2156459"/>
            <a:ext cx="2948516" cy="643438"/>
          </a:xfrm>
          <a:prstGeom prst="roundRect">
            <a:avLst>
              <a:gd name="adj" fmla="val 139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50DE75-1FA0-40BE-B4EB-04E51BF02B37}"/>
              </a:ext>
            </a:extLst>
          </p:cNvPr>
          <p:cNvSpPr/>
          <p:nvPr/>
        </p:nvSpPr>
        <p:spPr>
          <a:xfrm>
            <a:off x="8443848" y="1397030"/>
            <a:ext cx="487362" cy="487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702F7B-DEB3-4146-A318-C4B3D630770F}"/>
              </a:ext>
            </a:extLst>
          </p:cNvPr>
          <p:cNvSpPr/>
          <p:nvPr/>
        </p:nvSpPr>
        <p:spPr>
          <a:xfrm>
            <a:off x="8443848" y="2234497"/>
            <a:ext cx="487362" cy="4873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" name="Graphic 3" descr="Coins with solid fill">
            <a:extLst>
              <a:ext uri="{FF2B5EF4-FFF2-40B4-BE49-F238E27FC236}">
                <a16:creationId xmlns:a16="http://schemas.microsoft.com/office/drawing/2014/main" id="{72DA4255-4670-460C-A29D-A692917C7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9034" y="1531201"/>
            <a:ext cx="230400" cy="230400"/>
          </a:xfrm>
          <a:prstGeom prst="rect">
            <a:avLst/>
          </a:prstGeom>
        </p:spPr>
      </p:pic>
      <p:pic>
        <p:nvPicPr>
          <p:cNvPr id="57" name="Graphic 56" descr="Coins with solid fill">
            <a:extLst>
              <a:ext uri="{FF2B5EF4-FFF2-40B4-BE49-F238E27FC236}">
                <a16:creationId xmlns:a16="http://schemas.microsoft.com/office/drawing/2014/main" id="{7CD31D22-28A8-4776-A792-CF0AAFD29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3689" y="2341620"/>
            <a:ext cx="230400" cy="230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E895A31-3630-4353-89D6-3EEFD2990894}"/>
              </a:ext>
            </a:extLst>
          </p:cNvPr>
          <p:cNvSpPr txBox="1"/>
          <p:nvPr/>
        </p:nvSpPr>
        <p:spPr>
          <a:xfrm>
            <a:off x="8963794" y="2490719"/>
            <a:ext cx="10134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Total Nilai Profit</a:t>
            </a:r>
            <a:endParaRPr lang="id-ID" sz="9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Graphic 14" descr="Pie chart with solid fill">
            <a:extLst>
              <a:ext uri="{FF2B5EF4-FFF2-40B4-BE49-F238E27FC236}">
                <a16:creationId xmlns:a16="http://schemas.microsoft.com/office/drawing/2014/main" id="{586DDEF6-E9B0-4ABD-9FB5-F06B98F4A0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1418" y="3121902"/>
            <a:ext cx="357589" cy="35758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88A768F4-4E09-4790-9959-A47BD184146B}"/>
              </a:ext>
            </a:extLst>
          </p:cNvPr>
          <p:cNvSpPr txBox="1"/>
          <p:nvPr/>
        </p:nvSpPr>
        <p:spPr>
          <a:xfrm>
            <a:off x="8959204" y="3165844"/>
            <a:ext cx="1920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Total In dan Out</a:t>
            </a:r>
            <a:endParaRPr lang="id-ID" sz="9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0D2432-9DD2-76FA-0C94-C748D9107816}"/>
              </a:ext>
            </a:extLst>
          </p:cNvPr>
          <p:cNvGrpSpPr/>
          <p:nvPr/>
        </p:nvGrpSpPr>
        <p:grpSpPr>
          <a:xfrm>
            <a:off x="2129405" y="574553"/>
            <a:ext cx="1682214" cy="5065425"/>
            <a:chOff x="2129405" y="574553"/>
            <a:chExt cx="1682214" cy="506542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EB6871-F59D-48D2-8E00-978F6A0D0F53}"/>
                </a:ext>
              </a:extLst>
            </p:cNvPr>
            <p:cNvGrpSpPr/>
            <p:nvPr/>
          </p:nvGrpSpPr>
          <p:grpSpPr>
            <a:xfrm>
              <a:off x="2129405" y="574553"/>
              <a:ext cx="1682214" cy="5065425"/>
              <a:chOff x="506800" y="-94445"/>
              <a:chExt cx="1682214" cy="506542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2808879-9F51-47DD-874E-C3A02CCA2BFF}"/>
                  </a:ext>
                </a:extLst>
              </p:cNvPr>
              <p:cNvSpPr/>
              <p:nvPr/>
            </p:nvSpPr>
            <p:spPr>
              <a:xfrm flipV="1">
                <a:off x="506800" y="-94445"/>
                <a:ext cx="1678563" cy="5065425"/>
              </a:xfrm>
              <a:custGeom>
                <a:avLst/>
                <a:gdLst>
                  <a:gd name="connsiteX0" fmla="*/ -3871 w 1678563"/>
                  <a:gd name="connsiteY0" fmla="*/ 5713688 h 5722354"/>
                  <a:gd name="connsiteX1" fmla="*/ 1674692 w 1678563"/>
                  <a:gd name="connsiteY1" fmla="*/ 5713688 h 5722354"/>
                  <a:gd name="connsiteX2" fmla="*/ 1674692 w 1678563"/>
                  <a:gd name="connsiteY2" fmla="*/ -8667 h 5722354"/>
                  <a:gd name="connsiteX3" fmla="*/ -3871 w 1678563"/>
                  <a:gd name="connsiteY3" fmla="*/ -8667 h 5722354"/>
                  <a:gd name="connsiteX4" fmla="*/ -3871 w 1678563"/>
                  <a:gd name="connsiteY4" fmla="*/ 5713688 h 572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8563" h="5722354">
                    <a:moveTo>
                      <a:pt x="-3871" y="5713688"/>
                    </a:moveTo>
                    <a:lnTo>
                      <a:pt x="1674692" y="5713688"/>
                    </a:lnTo>
                    <a:lnTo>
                      <a:pt x="1674692" y="-8667"/>
                    </a:lnTo>
                    <a:lnTo>
                      <a:pt x="-3871" y="-8667"/>
                    </a:lnTo>
                    <a:lnTo>
                      <a:pt x="-3871" y="5713688"/>
                    </a:lnTo>
                  </a:path>
                </a:pathLst>
              </a:custGeom>
              <a:solidFill>
                <a:srgbClr val="121C31"/>
              </a:solidFill>
              <a:ln w="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402BB4D-F16C-4781-95C8-8B17EFA20B35}"/>
                  </a:ext>
                </a:extLst>
              </p:cNvPr>
              <p:cNvSpPr/>
              <p:nvPr/>
            </p:nvSpPr>
            <p:spPr>
              <a:xfrm flipV="1">
                <a:off x="506800" y="3782020"/>
                <a:ext cx="1023668" cy="1188960"/>
              </a:xfrm>
              <a:custGeom>
                <a:avLst/>
                <a:gdLst>
                  <a:gd name="connsiteX0" fmla="*/ 286253 w 1023668"/>
                  <a:gd name="connsiteY0" fmla="*/ 1187786 h 1188960"/>
                  <a:gd name="connsiteX1" fmla="*/ -3043 w 1023668"/>
                  <a:gd name="connsiteY1" fmla="*/ 1128575 h 1188960"/>
                  <a:gd name="connsiteX2" fmla="*/ -3043 w 1023668"/>
                  <a:gd name="connsiteY2" fmla="*/ -1174 h 1188960"/>
                  <a:gd name="connsiteX3" fmla="*/ 863010 w 1023668"/>
                  <a:gd name="connsiteY3" fmla="*/ -1174 h 1188960"/>
                  <a:gd name="connsiteX4" fmla="*/ 1020625 w 1023668"/>
                  <a:gd name="connsiteY4" fmla="*/ 453420 h 1188960"/>
                  <a:gd name="connsiteX5" fmla="*/ 286253 w 1023668"/>
                  <a:gd name="connsiteY5" fmla="*/ 1187786 h 118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3668" h="1188960">
                    <a:moveTo>
                      <a:pt x="286253" y="1187786"/>
                    </a:moveTo>
                    <a:cubicBezTo>
                      <a:pt x="183522" y="1187786"/>
                      <a:pt x="85740" y="1166666"/>
                      <a:pt x="-3043" y="1128575"/>
                    </a:cubicBezTo>
                    <a:lnTo>
                      <a:pt x="-3043" y="-1174"/>
                    </a:lnTo>
                    <a:lnTo>
                      <a:pt x="863010" y="-1174"/>
                    </a:lnTo>
                    <a:cubicBezTo>
                      <a:pt x="961709" y="123866"/>
                      <a:pt x="1020625" y="281752"/>
                      <a:pt x="1020625" y="453420"/>
                    </a:cubicBezTo>
                    <a:cubicBezTo>
                      <a:pt x="1020625" y="859020"/>
                      <a:pt x="691836" y="1187786"/>
                      <a:pt x="286253" y="1187786"/>
                    </a:cubicBezTo>
                  </a:path>
                </a:pathLst>
              </a:custGeom>
              <a:solidFill>
                <a:srgbClr val="6630F8"/>
              </a:solidFill>
              <a:ln w="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8F3C0BD-49C8-4ACC-A269-251D0573BF85}"/>
                  </a:ext>
                </a:extLst>
              </p:cNvPr>
              <p:cNvSpPr/>
              <p:nvPr/>
            </p:nvSpPr>
            <p:spPr>
              <a:xfrm flipV="1">
                <a:off x="819376" y="4297026"/>
                <a:ext cx="1365987" cy="673954"/>
              </a:xfrm>
              <a:custGeom>
                <a:avLst/>
                <a:gdLst>
                  <a:gd name="connsiteX0" fmla="*/ 1361721 w 1365987"/>
                  <a:gd name="connsiteY0" fmla="*/ -323 h 673954"/>
                  <a:gd name="connsiteX1" fmla="*/ 1361721 w 1365987"/>
                  <a:gd name="connsiteY1" fmla="*/ 255414 h 673954"/>
                  <a:gd name="connsiteX2" fmla="*/ 710005 w 1365987"/>
                  <a:gd name="connsiteY2" fmla="*/ 673632 h 673954"/>
                  <a:gd name="connsiteX3" fmla="*/ -4266 w 1365987"/>
                  <a:gd name="connsiteY3" fmla="*/ -323 h 673954"/>
                  <a:gd name="connsiteX4" fmla="*/ 1361721 w 1365987"/>
                  <a:gd name="connsiteY4" fmla="*/ -323 h 67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5987" h="673954">
                    <a:moveTo>
                      <a:pt x="1361721" y="-323"/>
                    </a:moveTo>
                    <a:lnTo>
                      <a:pt x="1361721" y="255414"/>
                    </a:lnTo>
                    <a:cubicBezTo>
                      <a:pt x="1249312" y="502066"/>
                      <a:pt x="999787" y="673632"/>
                      <a:pt x="710005" y="673632"/>
                    </a:cubicBezTo>
                    <a:cubicBezTo>
                      <a:pt x="327815" y="673632"/>
                      <a:pt x="15650" y="375209"/>
                      <a:pt x="-4266" y="-323"/>
                    </a:cubicBezTo>
                    <a:lnTo>
                      <a:pt x="1361721" y="-323"/>
                    </a:lnTo>
                  </a:path>
                </a:pathLst>
              </a:custGeom>
              <a:solidFill>
                <a:srgbClr val="7F08F6"/>
              </a:solidFill>
              <a:ln w="3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d-ID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5501E9-67B7-4DBD-A22E-F8C62011C43A}"/>
                  </a:ext>
                </a:extLst>
              </p:cNvPr>
              <p:cNvSpPr txBox="1"/>
              <p:nvPr/>
            </p:nvSpPr>
            <p:spPr>
              <a:xfrm>
                <a:off x="977458" y="161186"/>
                <a:ext cx="9252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Dimz</a:t>
                </a:r>
                <a:r>
                  <a:rPr lang="en-US" sz="1000" b="1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Project</a:t>
                </a:r>
                <a:endParaRPr lang="id-ID" sz="10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442FBB-8EBA-4680-A039-BE77109CA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01" y="513673"/>
                <a:ext cx="1480368" cy="0"/>
              </a:xfrm>
              <a:prstGeom prst="line">
                <a:avLst/>
              </a:prstGeom>
              <a:ln>
                <a:solidFill>
                  <a:srgbClr val="1A29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CEC72AA-1280-499F-ABBC-D88522019141}"/>
                  </a:ext>
                </a:extLst>
              </p:cNvPr>
              <p:cNvGrpSpPr/>
              <p:nvPr/>
            </p:nvGrpSpPr>
            <p:grpSpPr>
              <a:xfrm>
                <a:off x="814583" y="926704"/>
                <a:ext cx="1374431" cy="2873038"/>
                <a:chOff x="814583" y="926704"/>
                <a:chExt cx="1374431" cy="2873038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48020E4C-14CF-471B-9FB3-C016CA117B89}"/>
                    </a:ext>
                  </a:extLst>
                </p:cNvPr>
                <p:cNvGrpSpPr/>
                <p:nvPr/>
              </p:nvGrpSpPr>
              <p:grpSpPr>
                <a:xfrm>
                  <a:off x="814583" y="926704"/>
                  <a:ext cx="1329148" cy="215444"/>
                  <a:chOff x="750781" y="1297282"/>
                  <a:chExt cx="1329148" cy="215444"/>
                </a:xfrm>
              </p:grpSpPr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E3FBB1F8-9B96-4940-98F4-3ED87E2891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1321893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0C30028-F0A5-4183-9149-636C33E1B0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76367" y="1297282"/>
                    <a:ext cx="100356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Dashboard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0059114-BD37-4FFB-9C5A-997E21DE4BFA}"/>
                    </a:ext>
                  </a:extLst>
                </p:cNvPr>
                <p:cNvGrpSpPr/>
                <p:nvPr/>
              </p:nvGrpSpPr>
              <p:grpSpPr>
                <a:xfrm>
                  <a:off x="814583" y="1367368"/>
                  <a:ext cx="1353199" cy="215444"/>
                  <a:chOff x="750781" y="1774473"/>
                  <a:chExt cx="1353199" cy="215444"/>
                </a:xfrm>
              </p:grpSpPr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5607E368-73B9-4066-8FA3-AA316F500A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1799874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84504D1A-581E-4995-B7C3-7CCCDF022C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81" y="1774473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Product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1B3E0FF-FD43-4C57-AECF-09E0F493A8DB}"/>
                    </a:ext>
                  </a:extLst>
                </p:cNvPr>
                <p:cNvGrpSpPr/>
                <p:nvPr/>
              </p:nvGrpSpPr>
              <p:grpSpPr>
                <a:xfrm>
                  <a:off x="814583" y="1808032"/>
                  <a:ext cx="1353199" cy="219836"/>
                  <a:chOff x="750781" y="2255042"/>
                  <a:chExt cx="1353199" cy="219836"/>
                </a:xfrm>
              </p:grpSpPr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8C0F42A0-9C99-4AC4-8C80-852C7CE29F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81" y="2259434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Product In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817A2288-9D57-4D3A-9BD3-9ECB686E52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2255042"/>
                    <a:ext cx="180000" cy="1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3B1388AF-26CA-47A4-8BE5-65DE05C851D1}"/>
                    </a:ext>
                  </a:extLst>
                </p:cNvPr>
                <p:cNvGrpSpPr/>
                <p:nvPr/>
              </p:nvGrpSpPr>
              <p:grpSpPr>
                <a:xfrm>
                  <a:off x="814583" y="2253088"/>
                  <a:ext cx="1353199" cy="224665"/>
                  <a:chOff x="750781" y="2733023"/>
                  <a:chExt cx="1353199" cy="224665"/>
                </a:xfrm>
              </p:grpSpPr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F70D2569-CD2C-4213-B351-3E39D790AD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2733023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99CC339-4AEE-41DD-A85F-FF922DD33D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81" y="2742244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Product Out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BB9444C-7F09-4FB6-B65D-AF8E3ABE6552}"/>
                    </a:ext>
                  </a:extLst>
                </p:cNvPr>
                <p:cNvGrpSpPr/>
                <p:nvPr/>
              </p:nvGrpSpPr>
              <p:grpSpPr>
                <a:xfrm>
                  <a:off x="814583" y="3143637"/>
                  <a:ext cx="1374431" cy="215444"/>
                  <a:chOff x="750781" y="3115789"/>
                  <a:chExt cx="1374431" cy="215444"/>
                </a:xfrm>
              </p:grpSpPr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DE8785B5-5273-4CEA-8967-CCCF64F7FE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3148867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9A36057-6E0C-479F-8393-50C3B887EA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13" y="3115789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Save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0C8A268-E76E-458F-8B9D-8B0F851CA340}"/>
                    </a:ext>
                  </a:extLst>
                </p:cNvPr>
                <p:cNvGrpSpPr/>
                <p:nvPr/>
              </p:nvGrpSpPr>
              <p:grpSpPr>
                <a:xfrm>
                  <a:off x="814583" y="3584298"/>
                  <a:ext cx="1370780" cy="215444"/>
                  <a:chOff x="750781" y="3500156"/>
                  <a:chExt cx="1370780" cy="215444"/>
                </a:xfrm>
              </p:grpSpPr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69DA989A-87FC-4C55-A806-18A6553DF7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0781" y="3533234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1E0C1CB-DE4D-4DCE-B24E-65017598905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262" y="3500156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Exit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09E441B-71A9-439A-9656-747248A7B579}"/>
                    </a:ext>
                  </a:extLst>
                </p:cNvPr>
                <p:cNvGrpSpPr/>
                <p:nvPr/>
              </p:nvGrpSpPr>
              <p:grpSpPr>
                <a:xfrm>
                  <a:off x="814583" y="2702973"/>
                  <a:ext cx="1329147" cy="215444"/>
                  <a:chOff x="774832" y="3831090"/>
                  <a:chExt cx="1329147" cy="215444"/>
                </a:xfrm>
              </p:grpSpPr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CCE5D656-463C-4213-9525-00772AB242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4832" y="3848812"/>
                    <a:ext cx="180000" cy="180000"/>
                  </a:xfrm>
                  <a:prstGeom prst="rect">
                    <a:avLst/>
                  </a:prstGeom>
                </p:spPr>
              </p:pic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75F5CC9C-B331-4996-8D85-38B1643D5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680" y="3831090"/>
                    <a:ext cx="1034299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rPr>
                      <a:t>Open Sheet</a:t>
                    </a:r>
                    <a:endParaRPr lang="id-ID" sz="8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endParaRPr>
                  </a:p>
                </p:txBody>
              </p:sp>
            </p:grpSp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34BE20-EAE2-5651-4385-901DB3BBE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453" y="740711"/>
              <a:ext cx="438940" cy="438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8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suhariyanto</dc:creator>
  <cp:lastModifiedBy>Dimas Fajar Kusuma</cp:lastModifiedBy>
  <cp:revision>36</cp:revision>
  <dcterms:created xsi:type="dcterms:W3CDTF">2022-12-18T01:24:25Z</dcterms:created>
  <dcterms:modified xsi:type="dcterms:W3CDTF">2025-06-03T03:12:19Z</dcterms:modified>
</cp:coreProperties>
</file>