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7E4B52E-AC86-4D3A-A9E4-DD29168DFF3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TATA_Retail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1D2BDC0-2EB8-4845-B49D-9B5FC8F7F14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4/6/2023 3:11:49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ore Card" id="10" name="slide10">
            <a:extLst>
              <a:ext uri="{FF2B5EF4-FFF2-40B4-BE49-F238E27FC236}">
                <a16:creationId xmlns:a16="http://schemas.microsoft.com/office/drawing/2014/main" id="{01C51C55-F4A3-4C4E-A526-991E7487119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37" y="2538412"/>
            <a:ext cx="1105852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urn Rate per 2011" id="11" name="slide11">
            <a:extLst>
              <a:ext uri="{FF2B5EF4-FFF2-40B4-BE49-F238E27FC236}">
                <a16:creationId xmlns:a16="http://schemas.microsoft.com/office/drawing/2014/main" id="{908200D2-A895-4E75-9909-D72D52F2B00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312" y="338137"/>
            <a:ext cx="2619375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tention Rate per 2011" id="12" name="slide12">
            <a:extLst>
              <a:ext uri="{FF2B5EF4-FFF2-40B4-BE49-F238E27FC236}">
                <a16:creationId xmlns:a16="http://schemas.microsoft.com/office/drawing/2014/main" id="{CBF41EC5-42DE-4F7C-A75D-0C5F0E68243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1885950"/>
            <a:ext cx="77343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ckCode : Quantity vs Sales" id="13" name="slide13">
            <a:extLst>
              <a:ext uri="{FF2B5EF4-FFF2-40B4-BE49-F238E27FC236}">
                <a16:creationId xmlns:a16="http://schemas.microsoft.com/office/drawing/2014/main" id="{08759958-ECE6-49ED-814F-D08885D9A87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278" y="0"/>
            <a:ext cx="4434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14" name="slide14">
            <a:extLst>
              <a:ext uri="{FF2B5EF4-FFF2-40B4-BE49-F238E27FC236}">
                <a16:creationId xmlns:a16="http://schemas.microsoft.com/office/drawing/2014/main" id="{10D511DA-DB70-4550-8F1E-34F308286FF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0"/>
            <a:ext cx="5029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ends of the Revenue data for the year 2011" id="2" name="slide2">
            <a:extLst>
              <a:ext uri="{FF2B5EF4-FFF2-40B4-BE49-F238E27FC236}">
                <a16:creationId xmlns:a16="http://schemas.microsoft.com/office/drawing/2014/main" id="{B2C91E45-EA93-43C3-8FEB-D8F89D3A69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50" y="742950"/>
            <a:ext cx="72771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ends of the Revenue data for the year 2011 (2)" id="3" name="slide3">
            <a:extLst>
              <a:ext uri="{FF2B5EF4-FFF2-40B4-BE49-F238E27FC236}">
                <a16:creationId xmlns:a16="http://schemas.microsoft.com/office/drawing/2014/main" id="{8F6F4C0B-5711-44D6-B67D-714F9D6F48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" y="823912"/>
            <a:ext cx="1102042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 Least countries Quantity vs Revenue" id="4" name="slide4">
            <a:extLst>
              <a:ext uri="{FF2B5EF4-FFF2-40B4-BE49-F238E27FC236}">
                <a16:creationId xmlns:a16="http://schemas.microsoft.com/office/drawing/2014/main" id="{5BC0C07E-85F9-4A3F-9A37-3C473ACB66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7073"/>
            <a:ext cx="12192000" cy="214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customers by Revenue" id="5" name="slide5">
            <a:extLst>
              <a:ext uri="{FF2B5EF4-FFF2-40B4-BE49-F238E27FC236}">
                <a16:creationId xmlns:a16="http://schemas.microsoft.com/office/drawing/2014/main" id="{E854748E-B5F6-4407-B6A6-285FF7B700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1185"/>
            <a:ext cx="12192000" cy="311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Product by Revenue" id="6" name="slide6">
            <a:extLst>
              <a:ext uri="{FF2B5EF4-FFF2-40B4-BE49-F238E27FC236}">
                <a16:creationId xmlns:a16="http://schemas.microsoft.com/office/drawing/2014/main" id="{E280FDD8-497B-4CFE-8CC8-36018643E65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12" y="1714500"/>
            <a:ext cx="109251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untries with Greatest Demand for their products." id="7" name="slide7">
            <a:extLst>
              <a:ext uri="{FF2B5EF4-FFF2-40B4-BE49-F238E27FC236}">
                <a16:creationId xmlns:a16="http://schemas.microsoft.com/office/drawing/2014/main" id="{88E7427D-8BD4-4468-A79C-445D1D87ED6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742950"/>
            <a:ext cx="109347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eemap Sales by Country" id="8" name="slide8">
            <a:extLst>
              <a:ext uri="{FF2B5EF4-FFF2-40B4-BE49-F238E27FC236}">
                <a16:creationId xmlns:a16="http://schemas.microsoft.com/office/drawing/2014/main" id="{9FE028A4-31F7-481E-9FEB-AD00231E8E9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475" y="0"/>
            <a:ext cx="1661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countries Quantity vs Revenue" id="9" name="slide9">
            <a:extLst>
              <a:ext uri="{FF2B5EF4-FFF2-40B4-BE49-F238E27FC236}">
                <a16:creationId xmlns:a16="http://schemas.microsoft.com/office/drawing/2014/main" id="{A66B3494-5563-4852-A6AA-0ADC8D50655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466850"/>
            <a:ext cx="109347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2023-04-06T08:11:52Z</dcterms:created>
  <dcterms:modified xsi:type="dcterms:W3CDTF">2023-04-06T08:11:52Z</dcterms:modified>
</cp:coreProperties>
</file>