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8" r:id="rId1"/>
  </p:sldMasterIdLst>
  <p:notesMasterIdLst>
    <p:notesMasterId r:id="rId15"/>
  </p:notesMasterIdLst>
  <p:sldIdLst>
    <p:sldId id="256" r:id="rId2"/>
    <p:sldId id="257" r:id="rId3"/>
    <p:sldId id="260" r:id="rId4"/>
    <p:sldId id="259" r:id="rId5"/>
    <p:sldId id="258" r:id="rId6"/>
    <p:sldId id="262" r:id="rId7"/>
    <p:sldId id="265" r:id="rId8"/>
    <p:sldId id="281" r:id="rId9"/>
    <p:sldId id="261" r:id="rId10"/>
    <p:sldId id="278" r:id="rId11"/>
    <p:sldId id="279" r:id="rId12"/>
    <p:sldId id="280" r:id="rId13"/>
    <p:sldId id="264" r:id="rId14"/>
  </p:sldIdLst>
  <p:sldSz cx="12192000" cy="6858000"/>
  <p:notesSz cx="6858000" cy="9144000"/>
  <p:embeddedFontLst>
    <p:embeddedFont>
      <p:font typeface="Abril Fatface" panose="020B0604020202020204" charset="0"/>
      <p:regular r:id="rId16"/>
    </p:embeddedFont>
    <p:embeddedFont>
      <p:font typeface="Archivo" panose="020B0604020202020204" charset="0"/>
      <p:regular r:id="rId17"/>
      <p:bold r:id="rId18"/>
      <p:italic r:id="rId19"/>
      <p:boldItalic r:id="rId20"/>
    </p:embeddedFont>
    <p:embeddedFont>
      <p:font typeface="Barlow Condensed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DM Sans" panose="020B0604020202020204" charset="0"/>
      <p:regular r:id="rId29"/>
      <p:bold r:id="rId30"/>
      <p:italic r:id="rId31"/>
      <p:boldItalic r:id="rId32"/>
    </p:embeddedFont>
    <p:embeddedFont>
      <p:font typeface="Griffy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755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439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401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073618e6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073618e6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440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 descr="Shape&#10;&#10;Description automatically generated with medium confidence"/>
          <p:cNvPicPr preferRelativeResize="0"/>
          <p:nvPr/>
        </p:nvPicPr>
        <p:blipFill rotWithShape="1">
          <a:blip r:embed="rId2">
            <a:alphaModFix amt="14000"/>
          </a:blip>
          <a:srcRect t="7258" b="6638"/>
          <a:stretch/>
        </p:blipFill>
        <p:spPr>
          <a:xfrm>
            <a:off x="694663" y="0"/>
            <a:ext cx="453655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2167"/>
            <a:ext cx="4845113" cy="6852389"/>
          </a:xfrm>
          <a:custGeom>
            <a:avLst/>
            <a:gdLst/>
            <a:ahLst/>
            <a:cxnLst/>
            <a:rect l="l" t="t" r="r" b="b"/>
            <a:pathLst>
              <a:path w="4445058" h="6286595" extrusionOk="0">
                <a:moveTo>
                  <a:pt x="0" y="0"/>
                </a:moveTo>
                <a:lnTo>
                  <a:pt x="0" y="6286596"/>
                </a:lnTo>
                <a:lnTo>
                  <a:pt x="3499009" y="6286596"/>
                </a:lnTo>
                <a:lnTo>
                  <a:pt x="3500819" y="6286500"/>
                </a:lnTo>
                <a:cubicBezTo>
                  <a:pt x="3500819" y="6286500"/>
                  <a:pt x="4507611" y="6189250"/>
                  <a:pt x="4441984" y="4671727"/>
                </a:cubicBezTo>
                <a:cubicBezTo>
                  <a:pt x="4376262" y="3154204"/>
                  <a:pt x="3157823" y="680942"/>
                  <a:pt x="371960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2" descr="Shape&#10;&#10;Description automatically generated with low confidence"/>
          <p:cNvPicPr preferRelativeResize="0"/>
          <p:nvPr/>
        </p:nvPicPr>
        <p:blipFill rotWithShape="1">
          <a:blip r:embed="rId3">
            <a:alphaModFix amt="19000"/>
          </a:blip>
          <a:srcRect t="7538" b="5610"/>
          <a:stretch/>
        </p:blipFill>
        <p:spPr>
          <a:xfrm>
            <a:off x="829343" y="1"/>
            <a:ext cx="278573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0" y="2167"/>
            <a:ext cx="3214502" cy="6852389"/>
          </a:xfrm>
          <a:custGeom>
            <a:avLst/>
            <a:gdLst/>
            <a:ahLst/>
            <a:cxnLst/>
            <a:rect l="l" t="t" r="r" b="b"/>
            <a:pathLst>
              <a:path w="2949084" h="6286595" extrusionOk="0">
                <a:moveTo>
                  <a:pt x="0" y="6286596"/>
                </a:moveTo>
                <a:lnTo>
                  <a:pt x="2742153" y="6286596"/>
                </a:lnTo>
                <a:cubicBezTo>
                  <a:pt x="2742153" y="6286596"/>
                  <a:pt x="2742057" y="6286500"/>
                  <a:pt x="2742057" y="6286500"/>
                </a:cubicBezTo>
                <a:cubicBezTo>
                  <a:pt x="2406491" y="5967889"/>
                  <a:pt x="2085404" y="4956239"/>
                  <a:pt x="2048923" y="3803523"/>
                </a:cubicBezTo>
                <a:cubicBezTo>
                  <a:pt x="2012442" y="2650808"/>
                  <a:pt x="3347561" y="1242727"/>
                  <a:pt x="2829497" y="2477"/>
                </a:cubicBezTo>
                <a:lnTo>
                  <a:pt x="2827211" y="0"/>
                </a:lnTo>
                <a:lnTo>
                  <a:pt x="0" y="0"/>
                </a:lnTo>
                <a:lnTo>
                  <a:pt x="0" y="62865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" descr="Shape&#10;&#10;Description automatically generated with low confidence"/>
          <p:cNvPicPr preferRelativeResize="0"/>
          <p:nvPr/>
        </p:nvPicPr>
        <p:blipFill rotWithShape="1">
          <a:blip r:embed="rId4">
            <a:alphaModFix amt="19000"/>
          </a:blip>
          <a:srcRect l="4113" t="4761" b="6562"/>
          <a:stretch/>
        </p:blipFill>
        <p:spPr>
          <a:xfrm>
            <a:off x="0" y="0"/>
            <a:ext cx="20768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0" y="0"/>
            <a:ext cx="1538813" cy="6852389"/>
          </a:xfrm>
          <a:custGeom>
            <a:avLst/>
            <a:gdLst/>
            <a:ahLst/>
            <a:cxnLst/>
            <a:rect l="l" t="t" r="r" b="b"/>
            <a:pathLst>
              <a:path w="1411755" h="6286595" extrusionOk="0">
                <a:moveTo>
                  <a:pt x="0" y="6286596"/>
                </a:moveTo>
                <a:lnTo>
                  <a:pt x="1114806" y="6286596"/>
                </a:lnTo>
                <a:cubicBezTo>
                  <a:pt x="1114901" y="6286596"/>
                  <a:pt x="1114901" y="6286500"/>
                  <a:pt x="1114997" y="6286500"/>
                </a:cubicBezTo>
                <a:cubicBezTo>
                  <a:pt x="1749743" y="5858447"/>
                  <a:pt x="1224439" y="4036981"/>
                  <a:pt x="852392" y="3292793"/>
                </a:cubicBezTo>
                <a:cubicBezTo>
                  <a:pt x="480346" y="2548604"/>
                  <a:pt x="370904" y="936308"/>
                  <a:pt x="1246346" y="9716"/>
                </a:cubicBezTo>
                <a:cubicBezTo>
                  <a:pt x="1246346" y="9716"/>
                  <a:pt x="1243870" y="6096"/>
                  <a:pt x="1239679" y="0"/>
                </a:cubicBezTo>
                <a:lnTo>
                  <a:pt x="0" y="0"/>
                </a:lnTo>
                <a:lnTo>
                  <a:pt x="0" y="62865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5015275" y="1638875"/>
            <a:ext cx="67083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5009581" y="5057599"/>
            <a:ext cx="67197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Background image">
  <p:cSld name="CUSTOM_10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7223375" y="2088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 hasCustomPrompt="1"/>
          </p:nvPr>
        </p:nvSpPr>
        <p:spPr>
          <a:xfrm>
            <a:off x="4091825" y="1918250"/>
            <a:ext cx="2969700" cy="1257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5"/>
          <p:cNvSpPr txBox="1">
            <a:spLocks noGrp="1"/>
          </p:cNvSpPr>
          <p:nvPr>
            <p:ph type="title" idx="2"/>
          </p:nvPr>
        </p:nvSpPr>
        <p:spPr>
          <a:xfrm>
            <a:off x="4425875" y="440975"/>
            <a:ext cx="735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ldrich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riffy"/>
              <a:buNone/>
              <a:defRPr sz="4000">
                <a:solidFill>
                  <a:schemeClr val="accent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riffy"/>
              <a:buNone/>
              <a:defRPr sz="4000">
                <a:solidFill>
                  <a:schemeClr val="accent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riffy"/>
              <a:buNone/>
              <a:defRPr sz="4000">
                <a:solidFill>
                  <a:schemeClr val="accent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riffy"/>
              <a:buNone/>
              <a:defRPr sz="4000">
                <a:solidFill>
                  <a:schemeClr val="accent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riffy"/>
              <a:buNone/>
              <a:defRPr sz="4000">
                <a:solidFill>
                  <a:schemeClr val="accent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riffy"/>
              <a:buNone/>
              <a:defRPr sz="4000">
                <a:solidFill>
                  <a:schemeClr val="accent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riffy"/>
              <a:buNone/>
              <a:defRPr sz="4000">
                <a:solidFill>
                  <a:schemeClr val="accent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riffy"/>
              <a:buNone/>
              <a:defRPr sz="4000">
                <a:solidFill>
                  <a:schemeClr val="accent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title" idx="3" hasCustomPrompt="1"/>
          </p:nvPr>
        </p:nvSpPr>
        <p:spPr>
          <a:xfrm>
            <a:off x="4091825" y="3582888"/>
            <a:ext cx="2969700" cy="1257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None/>
              <a:defRPr sz="7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5"/>
          <p:cNvSpPr txBox="1">
            <a:spLocks noGrp="1"/>
          </p:cNvSpPr>
          <p:nvPr>
            <p:ph type="title" idx="4" hasCustomPrompt="1"/>
          </p:nvPr>
        </p:nvSpPr>
        <p:spPr>
          <a:xfrm>
            <a:off x="4091825" y="5247525"/>
            <a:ext cx="2969700" cy="1257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"/>
          </p:nvPr>
        </p:nvSpPr>
        <p:spPr>
          <a:xfrm>
            <a:off x="7109230" y="5399925"/>
            <a:ext cx="4609200" cy="92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body" idx="5"/>
          </p:nvPr>
        </p:nvSpPr>
        <p:spPr>
          <a:xfrm>
            <a:off x="7109230" y="3657625"/>
            <a:ext cx="4609200" cy="92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body" idx="6"/>
          </p:nvPr>
        </p:nvSpPr>
        <p:spPr>
          <a:xfrm>
            <a:off x="7109230" y="1915325"/>
            <a:ext cx="4609200" cy="92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132" name="Google Shape;132;p15" descr="Shape&#10;&#10;Description automatically generated with medium confidence"/>
          <p:cNvPicPr preferRelativeResize="0"/>
          <p:nvPr/>
        </p:nvPicPr>
        <p:blipFill rotWithShape="1">
          <a:blip r:embed="rId2">
            <a:alphaModFix amt="14000"/>
          </a:blip>
          <a:srcRect t="7258" b="6638"/>
          <a:stretch/>
        </p:blipFill>
        <p:spPr>
          <a:xfrm>
            <a:off x="551282" y="0"/>
            <a:ext cx="360019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/>
          <p:nvPr/>
        </p:nvSpPr>
        <p:spPr>
          <a:xfrm>
            <a:off x="0" y="2167"/>
            <a:ext cx="3844975" cy="6852389"/>
          </a:xfrm>
          <a:custGeom>
            <a:avLst/>
            <a:gdLst/>
            <a:ahLst/>
            <a:cxnLst/>
            <a:rect l="l" t="t" r="r" b="b"/>
            <a:pathLst>
              <a:path w="4445058" h="6286595" extrusionOk="0">
                <a:moveTo>
                  <a:pt x="0" y="0"/>
                </a:moveTo>
                <a:lnTo>
                  <a:pt x="0" y="6286596"/>
                </a:lnTo>
                <a:lnTo>
                  <a:pt x="3499009" y="6286596"/>
                </a:lnTo>
                <a:lnTo>
                  <a:pt x="3500819" y="6286500"/>
                </a:lnTo>
                <a:cubicBezTo>
                  <a:pt x="3500819" y="6286500"/>
                  <a:pt x="4507611" y="6189250"/>
                  <a:pt x="4441984" y="4671727"/>
                </a:cubicBezTo>
                <a:cubicBezTo>
                  <a:pt x="4376262" y="3154204"/>
                  <a:pt x="3157823" y="680942"/>
                  <a:pt x="371960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5" descr="Shape&#10;&#10;Description automatically generated with low confidence"/>
          <p:cNvPicPr preferRelativeResize="0"/>
          <p:nvPr/>
        </p:nvPicPr>
        <p:blipFill rotWithShape="1">
          <a:blip r:embed="rId3">
            <a:alphaModFix amt="19000"/>
          </a:blip>
          <a:srcRect t="7538" b="5610"/>
          <a:stretch/>
        </p:blipFill>
        <p:spPr>
          <a:xfrm>
            <a:off x="658163" y="1"/>
            <a:ext cx="221074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5"/>
          <p:cNvSpPr/>
          <p:nvPr/>
        </p:nvSpPr>
        <p:spPr>
          <a:xfrm>
            <a:off x="0" y="2167"/>
            <a:ext cx="2550958" cy="6852389"/>
          </a:xfrm>
          <a:custGeom>
            <a:avLst/>
            <a:gdLst/>
            <a:ahLst/>
            <a:cxnLst/>
            <a:rect l="l" t="t" r="r" b="b"/>
            <a:pathLst>
              <a:path w="2949084" h="6286595" extrusionOk="0">
                <a:moveTo>
                  <a:pt x="0" y="6286596"/>
                </a:moveTo>
                <a:lnTo>
                  <a:pt x="2742153" y="6286596"/>
                </a:lnTo>
                <a:cubicBezTo>
                  <a:pt x="2742153" y="6286596"/>
                  <a:pt x="2742057" y="6286500"/>
                  <a:pt x="2742057" y="6286500"/>
                </a:cubicBezTo>
                <a:cubicBezTo>
                  <a:pt x="2406491" y="5967889"/>
                  <a:pt x="2085404" y="4956239"/>
                  <a:pt x="2048923" y="3803523"/>
                </a:cubicBezTo>
                <a:cubicBezTo>
                  <a:pt x="2012442" y="2650808"/>
                  <a:pt x="3347561" y="1242727"/>
                  <a:pt x="2829497" y="2477"/>
                </a:cubicBezTo>
                <a:lnTo>
                  <a:pt x="2827211" y="0"/>
                </a:lnTo>
                <a:lnTo>
                  <a:pt x="0" y="0"/>
                </a:lnTo>
                <a:lnTo>
                  <a:pt x="0" y="62865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5" descr="Shape&#10;&#10;Description automatically generated with low confidence"/>
          <p:cNvPicPr preferRelativeResize="0"/>
          <p:nvPr/>
        </p:nvPicPr>
        <p:blipFill rotWithShape="1">
          <a:blip r:embed="rId4">
            <a:alphaModFix amt="19000"/>
          </a:blip>
          <a:srcRect l="4113" t="4761" b="6562"/>
          <a:stretch/>
        </p:blipFill>
        <p:spPr>
          <a:xfrm>
            <a:off x="0" y="0"/>
            <a:ext cx="164821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/>
          <p:nvPr/>
        </p:nvSpPr>
        <p:spPr>
          <a:xfrm>
            <a:off x="0" y="0"/>
            <a:ext cx="1221168" cy="6852389"/>
          </a:xfrm>
          <a:custGeom>
            <a:avLst/>
            <a:gdLst/>
            <a:ahLst/>
            <a:cxnLst/>
            <a:rect l="l" t="t" r="r" b="b"/>
            <a:pathLst>
              <a:path w="1411755" h="6286595" extrusionOk="0">
                <a:moveTo>
                  <a:pt x="0" y="6286596"/>
                </a:moveTo>
                <a:lnTo>
                  <a:pt x="1114806" y="6286596"/>
                </a:lnTo>
                <a:cubicBezTo>
                  <a:pt x="1114901" y="6286596"/>
                  <a:pt x="1114901" y="6286500"/>
                  <a:pt x="1114997" y="6286500"/>
                </a:cubicBezTo>
                <a:cubicBezTo>
                  <a:pt x="1749743" y="5858447"/>
                  <a:pt x="1224439" y="4036981"/>
                  <a:pt x="852392" y="3292793"/>
                </a:cubicBezTo>
                <a:cubicBezTo>
                  <a:pt x="480346" y="2548604"/>
                  <a:pt x="370904" y="936308"/>
                  <a:pt x="1246346" y="9716"/>
                </a:cubicBezTo>
                <a:cubicBezTo>
                  <a:pt x="1246346" y="9716"/>
                  <a:pt x="1243870" y="6096"/>
                  <a:pt x="1239679" y="0"/>
                </a:cubicBezTo>
                <a:lnTo>
                  <a:pt x="0" y="0"/>
                </a:lnTo>
                <a:lnTo>
                  <a:pt x="0" y="62865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24911" y="3702600"/>
            <a:ext cx="72090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Aldrich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24900" y="5208400"/>
            <a:ext cx="7209000" cy="112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36" name="Google Shape;36;p5" descr="Shape&#10;&#10;Description automatically generated with medium confidence"/>
          <p:cNvPicPr preferRelativeResize="0"/>
          <p:nvPr/>
        </p:nvPicPr>
        <p:blipFill rotWithShape="1">
          <a:blip r:embed="rId2">
            <a:alphaModFix amt="14000"/>
          </a:blip>
          <a:srcRect t="7258" b="6638"/>
          <a:stretch/>
        </p:blipFill>
        <p:spPr>
          <a:xfrm flipH="1">
            <a:off x="7733975" y="0"/>
            <a:ext cx="386603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/>
          <p:nvPr/>
        </p:nvSpPr>
        <p:spPr>
          <a:xfrm flipH="1">
            <a:off x="8058096" y="2167"/>
            <a:ext cx="4133904" cy="6852389"/>
          </a:xfrm>
          <a:custGeom>
            <a:avLst/>
            <a:gdLst/>
            <a:ahLst/>
            <a:cxnLst/>
            <a:rect l="l" t="t" r="r" b="b"/>
            <a:pathLst>
              <a:path w="4445058" h="6286595" extrusionOk="0">
                <a:moveTo>
                  <a:pt x="0" y="0"/>
                </a:moveTo>
                <a:lnTo>
                  <a:pt x="0" y="6286596"/>
                </a:lnTo>
                <a:lnTo>
                  <a:pt x="3499009" y="6286596"/>
                </a:lnTo>
                <a:lnTo>
                  <a:pt x="3500819" y="6286500"/>
                </a:lnTo>
                <a:cubicBezTo>
                  <a:pt x="3500819" y="6286500"/>
                  <a:pt x="4507611" y="6189250"/>
                  <a:pt x="4441984" y="4671727"/>
                </a:cubicBezTo>
                <a:cubicBezTo>
                  <a:pt x="4376262" y="3154204"/>
                  <a:pt x="3157823" y="680942"/>
                  <a:pt x="371960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5" descr="Shape&#10;&#10;Description automatically generated with low confidence"/>
          <p:cNvPicPr preferRelativeResize="0"/>
          <p:nvPr/>
        </p:nvPicPr>
        <p:blipFill rotWithShape="1">
          <a:blip r:embed="rId3">
            <a:alphaModFix amt="19000"/>
          </a:blip>
          <a:srcRect t="7538" b="5610"/>
          <a:stretch/>
        </p:blipFill>
        <p:spPr>
          <a:xfrm flipH="1">
            <a:off x="9111248" y="1"/>
            <a:ext cx="237398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/>
          <p:nvPr/>
        </p:nvSpPr>
        <p:spPr>
          <a:xfrm flipH="1">
            <a:off x="9449352" y="2167"/>
            <a:ext cx="2742648" cy="6852389"/>
          </a:xfrm>
          <a:custGeom>
            <a:avLst/>
            <a:gdLst/>
            <a:ahLst/>
            <a:cxnLst/>
            <a:rect l="l" t="t" r="r" b="b"/>
            <a:pathLst>
              <a:path w="2949084" h="6286595" extrusionOk="0">
                <a:moveTo>
                  <a:pt x="0" y="6286596"/>
                </a:moveTo>
                <a:lnTo>
                  <a:pt x="2742153" y="6286596"/>
                </a:lnTo>
                <a:cubicBezTo>
                  <a:pt x="2742153" y="6286596"/>
                  <a:pt x="2742057" y="6286500"/>
                  <a:pt x="2742057" y="6286500"/>
                </a:cubicBezTo>
                <a:cubicBezTo>
                  <a:pt x="2406491" y="5967889"/>
                  <a:pt x="2085404" y="4956239"/>
                  <a:pt x="2048923" y="3803523"/>
                </a:cubicBezTo>
                <a:cubicBezTo>
                  <a:pt x="2012442" y="2650808"/>
                  <a:pt x="3347561" y="1242727"/>
                  <a:pt x="2829497" y="2477"/>
                </a:cubicBezTo>
                <a:lnTo>
                  <a:pt x="2827211" y="0"/>
                </a:lnTo>
                <a:lnTo>
                  <a:pt x="0" y="0"/>
                </a:lnTo>
                <a:lnTo>
                  <a:pt x="0" y="62865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5" descr="Shape&#10;&#10;Description automatically generated with low confidence"/>
          <p:cNvPicPr preferRelativeResize="0"/>
          <p:nvPr/>
        </p:nvPicPr>
        <p:blipFill rotWithShape="1">
          <a:blip r:embed="rId4">
            <a:alphaModFix amt="19000"/>
          </a:blip>
          <a:srcRect l="4113" t="4761" b="6562"/>
          <a:stretch/>
        </p:blipFill>
        <p:spPr>
          <a:xfrm flipH="1">
            <a:off x="10422076" y="0"/>
            <a:ext cx="17699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/>
          <p:nvPr/>
        </p:nvSpPr>
        <p:spPr>
          <a:xfrm flipH="1">
            <a:off x="10879068" y="0"/>
            <a:ext cx="1312932" cy="6852389"/>
          </a:xfrm>
          <a:custGeom>
            <a:avLst/>
            <a:gdLst/>
            <a:ahLst/>
            <a:cxnLst/>
            <a:rect l="l" t="t" r="r" b="b"/>
            <a:pathLst>
              <a:path w="1411755" h="6286595" extrusionOk="0">
                <a:moveTo>
                  <a:pt x="0" y="6286596"/>
                </a:moveTo>
                <a:lnTo>
                  <a:pt x="1114806" y="6286596"/>
                </a:lnTo>
                <a:cubicBezTo>
                  <a:pt x="1114901" y="6286596"/>
                  <a:pt x="1114901" y="6286500"/>
                  <a:pt x="1114997" y="6286500"/>
                </a:cubicBezTo>
                <a:cubicBezTo>
                  <a:pt x="1749743" y="5858447"/>
                  <a:pt x="1224439" y="4036981"/>
                  <a:pt x="852392" y="3292793"/>
                </a:cubicBezTo>
                <a:cubicBezTo>
                  <a:pt x="480346" y="2548604"/>
                  <a:pt x="370904" y="936308"/>
                  <a:pt x="1246346" y="9716"/>
                </a:cubicBezTo>
                <a:cubicBezTo>
                  <a:pt x="1246346" y="9716"/>
                  <a:pt x="1243870" y="6096"/>
                  <a:pt x="1239679" y="0"/>
                </a:cubicBezTo>
                <a:lnTo>
                  <a:pt x="0" y="0"/>
                </a:lnTo>
                <a:lnTo>
                  <a:pt x="0" y="62865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6" descr="Shape&#10;&#10;Description automatically generated with medium confidence"/>
          <p:cNvPicPr preferRelativeResize="0"/>
          <p:nvPr/>
        </p:nvPicPr>
        <p:blipFill rotWithShape="1">
          <a:blip r:embed="rId2">
            <a:alphaModFix amt="14000"/>
          </a:blip>
          <a:srcRect t="7258" b="6638"/>
          <a:stretch/>
        </p:blipFill>
        <p:spPr>
          <a:xfrm>
            <a:off x="694663" y="0"/>
            <a:ext cx="453655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6"/>
          <p:cNvSpPr/>
          <p:nvPr/>
        </p:nvSpPr>
        <p:spPr>
          <a:xfrm>
            <a:off x="0" y="2167"/>
            <a:ext cx="4845113" cy="6852389"/>
          </a:xfrm>
          <a:custGeom>
            <a:avLst/>
            <a:gdLst/>
            <a:ahLst/>
            <a:cxnLst/>
            <a:rect l="l" t="t" r="r" b="b"/>
            <a:pathLst>
              <a:path w="4445058" h="6286595" extrusionOk="0">
                <a:moveTo>
                  <a:pt x="0" y="0"/>
                </a:moveTo>
                <a:lnTo>
                  <a:pt x="0" y="6286596"/>
                </a:lnTo>
                <a:lnTo>
                  <a:pt x="3499009" y="6286596"/>
                </a:lnTo>
                <a:lnTo>
                  <a:pt x="3500819" y="6286500"/>
                </a:lnTo>
                <a:cubicBezTo>
                  <a:pt x="3500819" y="6286500"/>
                  <a:pt x="4507611" y="6189250"/>
                  <a:pt x="4441984" y="4671727"/>
                </a:cubicBezTo>
                <a:cubicBezTo>
                  <a:pt x="4376262" y="3154204"/>
                  <a:pt x="3157823" y="680942"/>
                  <a:pt x="371960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46;p6" descr="Shape&#10;&#10;Description automatically generated with low confidence"/>
          <p:cNvPicPr preferRelativeResize="0"/>
          <p:nvPr/>
        </p:nvPicPr>
        <p:blipFill rotWithShape="1">
          <a:blip r:embed="rId3">
            <a:alphaModFix amt="19000"/>
          </a:blip>
          <a:srcRect t="7538" b="5610"/>
          <a:stretch/>
        </p:blipFill>
        <p:spPr>
          <a:xfrm>
            <a:off x="829343" y="1"/>
            <a:ext cx="278573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/>
          <p:nvPr/>
        </p:nvSpPr>
        <p:spPr>
          <a:xfrm>
            <a:off x="0" y="2167"/>
            <a:ext cx="3214502" cy="6852389"/>
          </a:xfrm>
          <a:custGeom>
            <a:avLst/>
            <a:gdLst/>
            <a:ahLst/>
            <a:cxnLst/>
            <a:rect l="l" t="t" r="r" b="b"/>
            <a:pathLst>
              <a:path w="2949084" h="6286595" extrusionOk="0">
                <a:moveTo>
                  <a:pt x="0" y="6286596"/>
                </a:moveTo>
                <a:lnTo>
                  <a:pt x="2742153" y="6286596"/>
                </a:lnTo>
                <a:cubicBezTo>
                  <a:pt x="2742153" y="6286596"/>
                  <a:pt x="2742057" y="6286500"/>
                  <a:pt x="2742057" y="6286500"/>
                </a:cubicBezTo>
                <a:cubicBezTo>
                  <a:pt x="2406491" y="5967889"/>
                  <a:pt x="2085404" y="4956239"/>
                  <a:pt x="2048923" y="3803523"/>
                </a:cubicBezTo>
                <a:cubicBezTo>
                  <a:pt x="2012442" y="2650808"/>
                  <a:pt x="3347561" y="1242727"/>
                  <a:pt x="2829497" y="2477"/>
                </a:cubicBezTo>
                <a:lnTo>
                  <a:pt x="2827211" y="0"/>
                </a:lnTo>
                <a:lnTo>
                  <a:pt x="0" y="0"/>
                </a:lnTo>
                <a:lnTo>
                  <a:pt x="0" y="62865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6" descr="Shape&#10;&#10;Description automatically generated with low confidence"/>
          <p:cNvPicPr preferRelativeResize="0"/>
          <p:nvPr/>
        </p:nvPicPr>
        <p:blipFill rotWithShape="1">
          <a:blip r:embed="rId4">
            <a:alphaModFix amt="19000"/>
          </a:blip>
          <a:srcRect l="4113" t="4761" b="6562"/>
          <a:stretch/>
        </p:blipFill>
        <p:spPr>
          <a:xfrm>
            <a:off x="0" y="0"/>
            <a:ext cx="20768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/>
          <p:nvPr/>
        </p:nvSpPr>
        <p:spPr>
          <a:xfrm>
            <a:off x="0" y="0"/>
            <a:ext cx="1538813" cy="6852389"/>
          </a:xfrm>
          <a:custGeom>
            <a:avLst/>
            <a:gdLst/>
            <a:ahLst/>
            <a:cxnLst/>
            <a:rect l="l" t="t" r="r" b="b"/>
            <a:pathLst>
              <a:path w="1411755" h="6286595" extrusionOk="0">
                <a:moveTo>
                  <a:pt x="0" y="6286596"/>
                </a:moveTo>
                <a:lnTo>
                  <a:pt x="1114806" y="6286596"/>
                </a:lnTo>
                <a:cubicBezTo>
                  <a:pt x="1114901" y="6286596"/>
                  <a:pt x="1114901" y="6286500"/>
                  <a:pt x="1114997" y="6286500"/>
                </a:cubicBezTo>
                <a:cubicBezTo>
                  <a:pt x="1749743" y="5858447"/>
                  <a:pt x="1224439" y="4036981"/>
                  <a:pt x="852392" y="3292793"/>
                </a:cubicBezTo>
                <a:cubicBezTo>
                  <a:pt x="480346" y="2548604"/>
                  <a:pt x="370904" y="936308"/>
                  <a:pt x="1246346" y="9716"/>
                </a:cubicBezTo>
                <a:cubicBezTo>
                  <a:pt x="1246346" y="9716"/>
                  <a:pt x="1243870" y="6096"/>
                  <a:pt x="1239679" y="0"/>
                </a:cubicBezTo>
                <a:lnTo>
                  <a:pt x="0" y="0"/>
                </a:lnTo>
                <a:lnTo>
                  <a:pt x="0" y="62865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4921325" y="1050575"/>
            <a:ext cx="6931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ldrich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4921325" y="3153925"/>
            <a:ext cx="7026000" cy="2883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"/>
          <p:cNvGrpSpPr/>
          <p:nvPr/>
        </p:nvGrpSpPr>
        <p:grpSpPr>
          <a:xfrm rot="-5400000">
            <a:off x="2766351" y="-2567725"/>
            <a:ext cx="6659314" cy="12192154"/>
            <a:chOff x="0" y="0"/>
            <a:chExt cx="5231197" cy="6858001"/>
          </a:xfrm>
        </p:grpSpPr>
        <p:pic>
          <p:nvPicPr>
            <p:cNvPr id="55" name="Google Shape;55;p7" descr="Shape&#10;&#10;Description automatically generated with medium confidence"/>
            <p:cNvPicPr preferRelativeResize="0"/>
            <p:nvPr/>
          </p:nvPicPr>
          <p:blipFill rotWithShape="1">
            <a:blip r:embed="rId2">
              <a:alphaModFix amt="9000"/>
            </a:blip>
            <a:srcRect t="7258" b="6638"/>
            <a:stretch/>
          </p:blipFill>
          <p:spPr>
            <a:xfrm>
              <a:off x="694639" y="0"/>
              <a:ext cx="4536558" cy="6857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7"/>
            <p:cNvSpPr/>
            <p:nvPr/>
          </p:nvSpPr>
          <p:spPr>
            <a:xfrm>
              <a:off x="0" y="2167"/>
              <a:ext cx="4845113" cy="6852389"/>
            </a:xfrm>
            <a:custGeom>
              <a:avLst/>
              <a:gdLst/>
              <a:ahLst/>
              <a:cxnLst/>
              <a:rect l="l" t="t" r="r" b="b"/>
              <a:pathLst>
                <a:path w="4445058" h="6286595" extrusionOk="0">
                  <a:moveTo>
                    <a:pt x="0" y="0"/>
                  </a:moveTo>
                  <a:lnTo>
                    <a:pt x="0" y="6286596"/>
                  </a:lnTo>
                  <a:lnTo>
                    <a:pt x="3499009" y="6286596"/>
                  </a:lnTo>
                  <a:lnTo>
                    <a:pt x="3500819" y="6286500"/>
                  </a:lnTo>
                  <a:cubicBezTo>
                    <a:pt x="3500819" y="6286500"/>
                    <a:pt x="4507611" y="6189250"/>
                    <a:pt x="4441984" y="4671727"/>
                  </a:cubicBezTo>
                  <a:cubicBezTo>
                    <a:pt x="4376262" y="3154204"/>
                    <a:pt x="3157823" y="680942"/>
                    <a:pt x="371960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7" name="Google Shape;57;p7" descr="Shape&#10;&#10;Description automatically generated with low confidence"/>
            <p:cNvPicPr preferRelativeResize="0"/>
            <p:nvPr/>
          </p:nvPicPr>
          <p:blipFill rotWithShape="1">
            <a:blip r:embed="rId3">
              <a:alphaModFix amt="13000"/>
            </a:blip>
            <a:srcRect t="7538" b="5610"/>
            <a:stretch/>
          </p:blipFill>
          <p:spPr>
            <a:xfrm>
              <a:off x="795935" y="1"/>
              <a:ext cx="2785731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7"/>
            <p:cNvSpPr/>
            <p:nvPr/>
          </p:nvSpPr>
          <p:spPr>
            <a:xfrm>
              <a:off x="0" y="2167"/>
              <a:ext cx="3214502" cy="6852389"/>
            </a:xfrm>
            <a:custGeom>
              <a:avLst/>
              <a:gdLst/>
              <a:ahLst/>
              <a:cxnLst/>
              <a:rect l="l" t="t" r="r" b="b"/>
              <a:pathLst>
                <a:path w="2949084" h="6286595" extrusionOk="0">
                  <a:moveTo>
                    <a:pt x="0" y="6286596"/>
                  </a:moveTo>
                  <a:lnTo>
                    <a:pt x="2742153" y="6286596"/>
                  </a:lnTo>
                  <a:cubicBezTo>
                    <a:pt x="2742153" y="6286596"/>
                    <a:pt x="2742057" y="6286500"/>
                    <a:pt x="2742057" y="6286500"/>
                  </a:cubicBezTo>
                  <a:cubicBezTo>
                    <a:pt x="2406491" y="5967889"/>
                    <a:pt x="2085404" y="4956239"/>
                    <a:pt x="2048923" y="3803523"/>
                  </a:cubicBezTo>
                  <a:cubicBezTo>
                    <a:pt x="2012442" y="2650808"/>
                    <a:pt x="3347561" y="1242727"/>
                    <a:pt x="2829497" y="2477"/>
                  </a:cubicBezTo>
                  <a:lnTo>
                    <a:pt x="2827211" y="0"/>
                  </a:lnTo>
                  <a:lnTo>
                    <a:pt x="0" y="0"/>
                  </a:lnTo>
                  <a:lnTo>
                    <a:pt x="0" y="62865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9" name="Google Shape;59;p7" descr="Shape&#10;&#10;Description automatically generated with low confidence"/>
            <p:cNvPicPr preferRelativeResize="0"/>
            <p:nvPr/>
          </p:nvPicPr>
          <p:blipFill rotWithShape="1">
            <a:blip r:embed="rId4">
              <a:alphaModFix amt="19000"/>
            </a:blip>
            <a:srcRect l="4113" t="4761" b="6562"/>
            <a:stretch/>
          </p:blipFill>
          <p:spPr>
            <a:xfrm>
              <a:off x="0" y="0"/>
              <a:ext cx="2076898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7"/>
            <p:cNvSpPr/>
            <p:nvPr/>
          </p:nvSpPr>
          <p:spPr>
            <a:xfrm>
              <a:off x="0" y="0"/>
              <a:ext cx="1538813" cy="6852389"/>
            </a:xfrm>
            <a:custGeom>
              <a:avLst/>
              <a:gdLst/>
              <a:ahLst/>
              <a:cxnLst/>
              <a:rect l="l" t="t" r="r" b="b"/>
              <a:pathLst>
                <a:path w="1411755" h="6286595" extrusionOk="0">
                  <a:moveTo>
                    <a:pt x="0" y="6286596"/>
                  </a:moveTo>
                  <a:lnTo>
                    <a:pt x="1114806" y="6286596"/>
                  </a:lnTo>
                  <a:cubicBezTo>
                    <a:pt x="1114901" y="6286596"/>
                    <a:pt x="1114901" y="6286500"/>
                    <a:pt x="1114997" y="6286500"/>
                  </a:cubicBezTo>
                  <a:cubicBezTo>
                    <a:pt x="1749743" y="5858447"/>
                    <a:pt x="1224439" y="4036981"/>
                    <a:pt x="852392" y="3292793"/>
                  </a:cubicBezTo>
                  <a:cubicBezTo>
                    <a:pt x="480346" y="2548604"/>
                    <a:pt x="370904" y="936308"/>
                    <a:pt x="1246346" y="9716"/>
                  </a:cubicBezTo>
                  <a:cubicBezTo>
                    <a:pt x="1246346" y="9716"/>
                    <a:pt x="1243870" y="6096"/>
                    <a:pt x="1239679" y="0"/>
                  </a:cubicBezTo>
                  <a:lnTo>
                    <a:pt x="0" y="0"/>
                  </a:lnTo>
                  <a:lnTo>
                    <a:pt x="0" y="62865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481867" y="965000"/>
            <a:ext cx="3653700" cy="467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4386975" y="2965625"/>
            <a:ext cx="6820500" cy="207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>
              <a:spcBef>
                <a:spcPts val="210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>
              <a:spcBef>
                <a:spcPts val="210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210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210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210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210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210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2100"/>
              </a:spcBef>
              <a:spcAft>
                <a:spcPts val="210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 idx="2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4" name="Google Shape;64;p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subTitle" idx="1"/>
          </p:nvPr>
        </p:nvSpPr>
        <p:spPr>
          <a:xfrm>
            <a:off x="703211" y="1897325"/>
            <a:ext cx="50232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2"/>
          </p:nvPr>
        </p:nvSpPr>
        <p:spPr>
          <a:xfrm>
            <a:off x="6577664" y="1897325"/>
            <a:ext cx="50232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703200" y="517200"/>
            <a:ext cx="10897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ldrich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  <a:defRPr sz="4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  <a:defRPr sz="4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  <a:defRPr sz="4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  <a:defRPr sz="4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  <a:defRPr sz="4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  <a:defRPr sz="4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  <a:defRPr sz="4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  <a:defRPr sz="4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3"/>
          </p:nvPr>
        </p:nvSpPr>
        <p:spPr>
          <a:xfrm>
            <a:off x="703200" y="2834350"/>
            <a:ext cx="50229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4"/>
          </p:nvPr>
        </p:nvSpPr>
        <p:spPr>
          <a:xfrm>
            <a:off x="6577653" y="2822600"/>
            <a:ext cx="50232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 rot="-5400000">
            <a:off x="4774062" y="-560013"/>
            <a:ext cx="2643892" cy="12192152"/>
            <a:chOff x="0" y="0"/>
            <a:chExt cx="2076898" cy="6858000"/>
          </a:xfrm>
        </p:grpSpPr>
        <p:pic>
          <p:nvPicPr>
            <p:cNvPr id="72" name="Google Shape;72;p8" descr="Shape&#10;&#10;Description automatically generated with low confidence"/>
            <p:cNvPicPr preferRelativeResize="0"/>
            <p:nvPr/>
          </p:nvPicPr>
          <p:blipFill rotWithShape="1">
            <a:blip r:embed="rId2">
              <a:alphaModFix amt="19000"/>
            </a:blip>
            <a:srcRect l="4113" t="4761" b="6562"/>
            <a:stretch/>
          </p:blipFill>
          <p:spPr>
            <a:xfrm>
              <a:off x="0" y="0"/>
              <a:ext cx="2076898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8"/>
            <p:cNvSpPr/>
            <p:nvPr/>
          </p:nvSpPr>
          <p:spPr>
            <a:xfrm>
              <a:off x="0" y="0"/>
              <a:ext cx="1538813" cy="6852389"/>
            </a:xfrm>
            <a:custGeom>
              <a:avLst/>
              <a:gdLst/>
              <a:ahLst/>
              <a:cxnLst/>
              <a:rect l="l" t="t" r="r" b="b"/>
              <a:pathLst>
                <a:path w="1411755" h="6286595" extrusionOk="0">
                  <a:moveTo>
                    <a:pt x="0" y="6286596"/>
                  </a:moveTo>
                  <a:lnTo>
                    <a:pt x="1114806" y="6286596"/>
                  </a:lnTo>
                  <a:cubicBezTo>
                    <a:pt x="1114901" y="6286596"/>
                    <a:pt x="1114901" y="6286500"/>
                    <a:pt x="1114997" y="6286500"/>
                  </a:cubicBezTo>
                  <a:cubicBezTo>
                    <a:pt x="1749743" y="5858447"/>
                    <a:pt x="1224439" y="4036981"/>
                    <a:pt x="852392" y="3292793"/>
                  </a:cubicBezTo>
                  <a:cubicBezTo>
                    <a:pt x="480346" y="2548604"/>
                    <a:pt x="370904" y="936308"/>
                    <a:pt x="1246346" y="9716"/>
                  </a:cubicBezTo>
                  <a:cubicBezTo>
                    <a:pt x="1246346" y="9716"/>
                    <a:pt x="1243870" y="6096"/>
                    <a:pt x="1239679" y="0"/>
                  </a:cubicBezTo>
                  <a:lnTo>
                    <a:pt x="0" y="0"/>
                  </a:lnTo>
                  <a:lnTo>
                    <a:pt x="0" y="62865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>
            <a:spLocks noGrp="1"/>
          </p:cNvSpPr>
          <p:nvPr>
            <p:ph type="subTitle" idx="1"/>
          </p:nvPr>
        </p:nvSpPr>
        <p:spPr>
          <a:xfrm>
            <a:off x="568000" y="2100375"/>
            <a:ext cx="62517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568000" y="669575"/>
            <a:ext cx="6288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2"/>
          </p:nvPr>
        </p:nvSpPr>
        <p:spPr>
          <a:xfrm>
            <a:off x="568000" y="2818275"/>
            <a:ext cx="62883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pic>
        <p:nvPicPr>
          <p:cNvPr id="79" name="Google Shape;79;p9" descr="Shape&#10;&#10;Description automatically generated with medium confidence"/>
          <p:cNvPicPr preferRelativeResize="0"/>
          <p:nvPr/>
        </p:nvPicPr>
        <p:blipFill rotWithShape="1">
          <a:blip r:embed="rId2">
            <a:alphaModFix amt="14000"/>
          </a:blip>
          <a:srcRect t="7258" b="6638"/>
          <a:stretch/>
        </p:blipFill>
        <p:spPr>
          <a:xfrm flipH="1">
            <a:off x="6960775" y="0"/>
            <a:ext cx="453655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9"/>
          <p:cNvSpPr/>
          <p:nvPr/>
        </p:nvSpPr>
        <p:spPr>
          <a:xfrm flipH="1">
            <a:off x="7346883" y="2167"/>
            <a:ext cx="4845113" cy="6852389"/>
          </a:xfrm>
          <a:custGeom>
            <a:avLst/>
            <a:gdLst/>
            <a:ahLst/>
            <a:cxnLst/>
            <a:rect l="l" t="t" r="r" b="b"/>
            <a:pathLst>
              <a:path w="4445058" h="6286595" extrusionOk="0">
                <a:moveTo>
                  <a:pt x="0" y="0"/>
                </a:moveTo>
                <a:lnTo>
                  <a:pt x="0" y="6286596"/>
                </a:lnTo>
                <a:lnTo>
                  <a:pt x="3499009" y="6286596"/>
                </a:lnTo>
                <a:lnTo>
                  <a:pt x="3500819" y="6286500"/>
                </a:lnTo>
                <a:cubicBezTo>
                  <a:pt x="3500819" y="6286500"/>
                  <a:pt x="4507611" y="6189250"/>
                  <a:pt x="4441984" y="4671727"/>
                </a:cubicBezTo>
                <a:cubicBezTo>
                  <a:pt x="4376262" y="3154204"/>
                  <a:pt x="3157823" y="680942"/>
                  <a:pt x="371960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9" descr="Shape&#10;&#10;Description automatically generated with low confidence"/>
          <p:cNvPicPr preferRelativeResize="0"/>
          <p:nvPr/>
        </p:nvPicPr>
        <p:blipFill rotWithShape="1">
          <a:blip r:embed="rId3">
            <a:alphaModFix amt="19000"/>
          </a:blip>
          <a:srcRect t="7538" b="5610"/>
          <a:stretch/>
        </p:blipFill>
        <p:spPr>
          <a:xfrm flipH="1">
            <a:off x="8576923" y="1"/>
            <a:ext cx="278573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9"/>
          <p:cNvSpPr/>
          <p:nvPr/>
        </p:nvSpPr>
        <p:spPr>
          <a:xfrm flipH="1">
            <a:off x="8977495" y="2167"/>
            <a:ext cx="3214502" cy="6852389"/>
          </a:xfrm>
          <a:custGeom>
            <a:avLst/>
            <a:gdLst/>
            <a:ahLst/>
            <a:cxnLst/>
            <a:rect l="l" t="t" r="r" b="b"/>
            <a:pathLst>
              <a:path w="2949084" h="6286595" extrusionOk="0">
                <a:moveTo>
                  <a:pt x="0" y="6286596"/>
                </a:moveTo>
                <a:lnTo>
                  <a:pt x="2742153" y="6286596"/>
                </a:lnTo>
                <a:cubicBezTo>
                  <a:pt x="2742153" y="6286596"/>
                  <a:pt x="2742057" y="6286500"/>
                  <a:pt x="2742057" y="6286500"/>
                </a:cubicBezTo>
                <a:cubicBezTo>
                  <a:pt x="2406491" y="5967889"/>
                  <a:pt x="2085404" y="4956239"/>
                  <a:pt x="2048923" y="3803523"/>
                </a:cubicBezTo>
                <a:cubicBezTo>
                  <a:pt x="2012442" y="2650808"/>
                  <a:pt x="3347561" y="1242727"/>
                  <a:pt x="2829497" y="2477"/>
                </a:cubicBezTo>
                <a:lnTo>
                  <a:pt x="2827211" y="0"/>
                </a:lnTo>
                <a:lnTo>
                  <a:pt x="0" y="0"/>
                </a:lnTo>
                <a:lnTo>
                  <a:pt x="0" y="62865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9" descr="Shape&#10;&#10;Description automatically generated with low confidence"/>
          <p:cNvPicPr preferRelativeResize="0"/>
          <p:nvPr/>
        </p:nvPicPr>
        <p:blipFill rotWithShape="1">
          <a:blip r:embed="rId4">
            <a:alphaModFix amt="19000"/>
          </a:blip>
          <a:srcRect l="4113" t="4761" b="6562"/>
          <a:stretch/>
        </p:blipFill>
        <p:spPr>
          <a:xfrm flipH="1">
            <a:off x="10115098" y="0"/>
            <a:ext cx="20768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/>
          <p:nvPr/>
        </p:nvSpPr>
        <p:spPr>
          <a:xfrm flipH="1">
            <a:off x="10653183" y="0"/>
            <a:ext cx="1538813" cy="6852389"/>
          </a:xfrm>
          <a:custGeom>
            <a:avLst/>
            <a:gdLst/>
            <a:ahLst/>
            <a:cxnLst/>
            <a:rect l="l" t="t" r="r" b="b"/>
            <a:pathLst>
              <a:path w="1411755" h="6286595" extrusionOk="0">
                <a:moveTo>
                  <a:pt x="0" y="6286596"/>
                </a:moveTo>
                <a:lnTo>
                  <a:pt x="1114806" y="6286596"/>
                </a:lnTo>
                <a:cubicBezTo>
                  <a:pt x="1114901" y="6286596"/>
                  <a:pt x="1114901" y="6286500"/>
                  <a:pt x="1114997" y="6286500"/>
                </a:cubicBezTo>
                <a:cubicBezTo>
                  <a:pt x="1749743" y="5858447"/>
                  <a:pt x="1224439" y="4036981"/>
                  <a:pt x="852392" y="3292793"/>
                </a:cubicBezTo>
                <a:cubicBezTo>
                  <a:pt x="480346" y="2548604"/>
                  <a:pt x="370904" y="936308"/>
                  <a:pt x="1246346" y="9716"/>
                </a:cubicBezTo>
                <a:cubicBezTo>
                  <a:pt x="1246346" y="9716"/>
                  <a:pt x="1243870" y="6096"/>
                  <a:pt x="1239679" y="0"/>
                </a:cubicBezTo>
                <a:lnTo>
                  <a:pt x="0" y="0"/>
                </a:lnTo>
                <a:lnTo>
                  <a:pt x="0" y="62865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0"/>
          <p:cNvGrpSpPr/>
          <p:nvPr/>
        </p:nvGrpSpPr>
        <p:grpSpPr>
          <a:xfrm rot="-5400000">
            <a:off x="2766351" y="-2567725"/>
            <a:ext cx="6659314" cy="12192154"/>
            <a:chOff x="0" y="0"/>
            <a:chExt cx="5231197" cy="6858001"/>
          </a:xfrm>
        </p:grpSpPr>
        <p:pic>
          <p:nvPicPr>
            <p:cNvPr id="87" name="Google Shape;87;p10" descr="Shape&#10;&#10;Description automatically generated with medium confidence"/>
            <p:cNvPicPr preferRelativeResize="0"/>
            <p:nvPr/>
          </p:nvPicPr>
          <p:blipFill rotWithShape="1">
            <a:blip r:embed="rId2">
              <a:alphaModFix amt="9000"/>
            </a:blip>
            <a:srcRect t="7258" b="6638"/>
            <a:stretch/>
          </p:blipFill>
          <p:spPr>
            <a:xfrm>
              <a:off x="694639" y="0"/>
              <a:ext cx="4536558" cy="6857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0"/>
            <p:cNvSpPr/>
            <p:nvPr/>
          </p:nvSpPr>
          <p:spPr>
            <a:xfrm>
              <a:off x="0" y="2167"/>
              <a:ext cx="4845113" cy="6852389"/>
            </a:xfrm>
            <a:custGeom>
              <a:avLst/>
              <a:gdLst/>
              <a:ahLst/>
              <a:cxnLst/>
              <a:rect l="l" t="t" r="r" b="b"/>
              <a:pathLst>
                <a:path w="4445058" h="6286595" extrusionOk="0">
                  <a:moveTo>
                    <a:pt x="0" y="0"/>
                  </a:moveTo>
                  <a:lnTo>
                    <a:pt x="0" y="6286596"/>
                  </a:lnTo>
                  <a:lnTo>
                    <a:pt x="3499009" y="6286596"/>
                  </a:lnTo>
                  <a:lnTo>
                    <a:pt x="3500819" y="6286500"/>
                  </a:lnTo>
                  <a:cubicBezTo>
                    <a:pt x="3500819" y="6286500"/>
                    <a:pt x="4507611" y="6189250"/>
                    <a:pt x="4441984" y="4671727"/>
                  </a:cubicBezTo>
                  <a:cubicBezTo>
                    <a:pt x="4376262" y="3154204"/>
                    <a:pt x="3157823" y="680942"/>
                    <a:pt x="371960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9" name="Google Shape;89;p10" descr="Shape&#10;&#10;Description automatically generated with low confidence"/>
            <p:cNvPicPr preferRelativeResize="0"/>
            <p:nvPr/>
          </p:nvPicPr>
          <p:blipFill rotWithShape="1">
            <a:blip r:embed="rId3">
              <a:alphaModFix amt="13000"/>
            </a:blip>
            <a:srcRect t="7538" b="5610"/>
            <a:stretch/>
          </p:blipFill>
          <p:spPr>
            <a:xfrm>
              <a:off x="795935" y="1"/>
              <a:ext cx="2785731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0"/>
            <p:cNvSpPr/>
            <p:nvPr/>
          </p:nvSpPr>
          <p:spPr>
            <a:xfrm>
              <a:off x="0" y="2167"/>
              <a:ext cx="3214502" cy="6852389"/>
            </a:xfrm>
            <a:custGeom>
              <a:avLst/>
              <a:gdLst/>
              <a:ahLst/>
              <a:cxnLst/>
              <a:rect l="l" t="t" r="r" b="b"/>
              <a:pathLst>
                <a:path w="2949084" h="6286595" extrusionOk="0">
                  <a:moveTo>
                    <a:pt x="0" y="6286596"/>
                  </a:moveTo>
                  <a:lnTo>
                    <a:pt x="2742153" y="6286596"/>
                  </a:lnTo>
                  <a:cubicBezTo>
                    <a:pt x="2742153" y="6286596"/>
                    <a:pt x="2742057" y="6286500"/>
                    <a:pt x="2742057" y="6286500"/>
                  </a:cubicBezTo>
                  <a:cubicBezTo>
                    <a:pt x="2406491" y="5967889"/>
                    <a:pt x="2085404" y="4956239"/>
                    <a:pt x="2048923" y="3803523"/>
                  </a:cubicBezTo>
                  <a:cubicBezTo>
                    <a:pt x="2012442" y="2650808"/>
                    <a:pt x="3347561" y="1242727"/>
                    <a:pt x="2829497" y="2477"/>
                  </a:cubicBezTo>
                  <a:lnTo>
                    <a:pt x="2827211" y="0"/>
                  </a:lnTo>
                  <a:lnTo>
                    <a:pt x="0" y="0"/>
                  </a:lnTo>
                  <a:lnTo>
                    <a:pt x="0" y="62865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p10" descr="Shape&#10;&#10;Description automatically generated with low confidence"/>
            <p:cNvPicPr preferRelativeResize="0"/>
            <p:nvPr/>
          </p:nvPicPr>
          <p:blipFill rotWithShape="1">
            <a:blip r:embed="rId4">
              <a:alphaModFix amt="19000"/>
            </a:blip>
            <a:srcRect l="4113" t="4761" b="6562"/>
            <a:stretch/>
          </p:blipFill>
          <p:spPr>
            <a:xfrm>
              <a:off x="0" y="0"/>
              <a:ext cx="2076898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0"/>
            <p:cNvSpPr/>
            <p:nvPr/>
          </p:nvSpPr>
          <p:spPr>
            <a:xfrm>
              <a:off x="0" y="0"/>
              <a:ext cx="1538813" cy="6852389"/>
            </a:xfrm>
            <a:custGeom>
              <a:avLst/>
              <a:gdLst/>
              <a:ahLst/>
              <a:cxnLst/>
              <a:rect l="l" t="t" r="r" b="b"/>
              <a:pathLst>
                <a:path w="1411755" h="6286595" extrusionOk="0">
                  <a:moveTo>
                    <a:pt x="0" y="6286596"/>
                  </a:moveTo>
                  <a:lnTo>
                    <a:pt x="1114806" y="6286596"/>
                  </a:lnTo>
                  <a:cubicBezTo>
                    <a:pt x="1114901" y="6286596"/>
                    <a:pt x="1114901" y="6286500"/>
                    <a:pt x="1114997" y="6286500"/>
                  </a:cubicBezTo>
                  <a:cubicBezTo>
                    <a:pt x="1749743" y="5858447"/>
                    <a:pt x="1224439" y="4036981"/>
                    <a:pt x="852392" y="3292793"/>
                  </a:cubicBezTo>
                  <a:cubicBezTo>
                    <a:pt x="480346" y="2548604"/>
                    <a:pt x="370904" y="936308"/>
                    <a:pt x="1246346" y="9716"/>
                  </a:cubicBezTo>
                  <a:cubicBezTo>
                    <a:pt x="1246346" y="9716"/>
                    <a:pt x="1243870" y="6096"/>
                    <a:pt x="1239679" y="0"/>
                  </a:cubicBezTo>
                  <a:lnTo>
                    <a:pt x="0" y="0"/>
                  </a:lnTo>
                  <a:lnTo>
                    <a:pt x="0" y="62865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0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94" name="Google Shape;94;p10"/>
          <p:cNvSpPr txBox="1"/>
          <p:nvPr/>
        </p:nvSpPr>
        <p:spPr>
          <a:xfrm>
            <a:off x="-152400" y="-909050"/>
            <a:ext cx="1927500" cy="22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“</a:t>
            </a:r>
            <a:endParaRPr sz="30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5" name="Google Shape;95;p10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bg>
      <p:bgPr>
        <a:solidFill>
          <a:schemeClr val="accent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>
            <a:spLocks noGrp="1"/>
          </p:cNvSpPr>
          <p:nvPr>
            <p:ph type="title"/>
          </p:nvPr>
        </p:nvSpPr>
        <p:spPr>
          <a:xfrm>
            <a:off x="548200" y="54427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body" idx="1"/>
          </p:nvPr>
        </p:nvSpPr>
        <p:spPr>
          <a:xfrm>
            <a:off x="633475" y="4813250"/>
            <a:ext cx="10909200" cy="156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100" name="Google Shape;100;p11"/>
          <p:cNvGrpSpPr/>
          <p:nvPr/>
        </p:nvGrpSpPr>
        <p:grpSpPr>
          <a:xfrm rot="-5400000">
            <a:off x="5132354" y="-201722"/>
            <a:ext cx="1927294" cy="12192152"/>
            <a:chOff x="0" y="1"/>
            <a:chExt cx="3581666" cy="6858000"/>
          </a:xfrm>
        </p:grpSpPr>
        <p:pic>
          <p:nvPicPr>
            <p:cNvPr id="101" name="Google Shape;101;p11" descr="Shape&#10;&#10;Description automatically generated with low confidence"/>
            <p:cNvPicPr preferRelativeResize="0"/>
            <p:nvPr/>
          </p:nvPicPr>
          <p:blipFill rotWithShape="1">
            <a:blip r:embed="rId2">
              <a:alphaModFix amt="13000"/>
            </a:blip>
            <a:srcRect t="7538" b="5610"/>
            <a:stretch/>
          </p:blipFill>
          <p:spPr>
            <a:xfrm>
              <a:off x="795935" y="1"/>
              <a:ext cx="2785731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1"/>
            <p:cNvSpPr/>
            <p:nvPr/>
          </p:nvSpPr>
          <p:spPr>
            <a:xfrm>
              <a:off x="0" y="2167"/>
              <a:ext cx="3214502" cy="6852389"/>
            </a:xfrm>
            <a:custGeom>
              <a:avLst/>
              <a:gdLst/>
              <a:ahLst/>
              <a:cxnLst/>
              <a:rect l="l" t="t" r="r" b="b"/>
              <a:pathLst>
                <a:path w="2949084" h="6286595" extrusionOk="0">
                  <a:moveTo>
                    <a:pt x="0" y="6286596"/>
                  </a:moveTo>
                  <a:lnTo>
                    <a:pt x="2742153" y="6286596"/>
                  </a:lnTo>
                  <a:cubicBezTo>
                    <a:pt x="2742153" y="6286596"/>
                    <a:pt x="2742057" y="6286500"/>
                    <a:pt x="2742057" y="6286500"/>
                  </a:cubicBezTo>
                  <a:cubicBezTo>
                    <a:pt x="2406491" y="5967889"/>
                    <a:pt x="2085404" y="4956239"/>
                    <a:pt x="2048923" y="3803523"/>
                  </a:cubicBezTo>
                  <a:cubicBezTo>
                    <a:pt x="2012442" y="2650808"/>
                    <a:pt x="3347561" y="1242727"/>
                    <a:pt x="2829497" y="2477"/>
                  </a:cubicBezTo>
                  <a:lnTo>
                    <a:pt x="2827211" y="0"/>
                  </a:lnTo>
                  <a:lnTo>
                    <a:pt x="0" y="0"/>
                  </a:lnTo>
                  <a:lnTo>
                    <a:pt x="0" y="62865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1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DM Sans"/>
              <a:buNone/>
              <a:defRPr sz="40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DM Sans"/>
              <a:buNone/>
              <a:defRPr sz="40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DM Sans"/>
              <a:buNone/>
              <a:defRPr sz="40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DM Sans"/>
              <a:buNone/>
              <a:defRPr sz="40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DM Sans"/>
              <a:buNone/>
              <a:defRPr sz="40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DM Sans"/>
              <a:buNone/>
              <a:defRPr sz="40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DM Sans"/>
              <a:buNone/>
              <a:defRPr sz="40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DM Sans"/>
              <a:buNone/>
              <a:defRPr sz="40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DM Sans"/>
              <a:buNone/>
              <a:defRPr sz="40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DM Sans"/>
              <a:buChar char="●"/>
              <a:defRPr sz="1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DM Sans"/>
              <a:buChar char="○"/>
              <a:defRPr sz="1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DM Sans"/>
              <a:buChar char="■"/>
              <a:defRPr sz="1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DM Sans"/>
              <a:buChar char="●"/>
              <a:defRPr sz="1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DM Sans"/>
              <a:buChar char="○"/>
              <a:defRPr sz="1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DM Sans"/>
              <a:buChar char="■"/>
              <a:defRPr sz="1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DM Sans"/>
              <a:buChar char="●"/>
              <a:defRPr sz="1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DM Sans"/>
              <a:buChar char="○"/>
              <a:defRPr sz="1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DM Sans"/>
              <a:buChar char="■"/>
              <a:defRPr sz="1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E0ECF5-4734-41E4-BBCA-7FC885152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543" y="3596928"/>
            <a:ext cx="717900" cy="717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0" name="Google Shape;220;p22"/>
          <p:cNvSpPr txBox="1">
            <a:spLocks noGrp="1"/>
          </p:cNvSpPr>
          <p:nvPr>
            <p:ph type="title"/>
          </p:nvPr>
        </p:nvSpPr>
        <p:spPr>
          <a:xfrm>
            <a:off x="4946293" y="1195508"/>
            <a:ext cx="67083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Do List Application : </a:t>
            </a:r>
            <a:br>
              <a:rPr lang="en" dirty="0"/>
            </a:br>
            <a:r>
              <a:rPr lang="en" dirty="0"/>
              <a:t>Note.ly</a:t>
            </a:r>
            <a:endParaRPr dirty="0"/>
          </a:p>
        </p:txBody>
      </p:sp>
      <p:sp>
        <p:nvSpPr>
          <p:cNvPr id="221" name="Google Shape;221;p22"/>
          <p:cNvSpPr txBox="1">
            <a:spLocks noGrp="1"/>
          </p:cNvSpPr>
          <p:nvPr>
            <p:ph type="subTitle" idx="1"/>
          </p:nvPr>
        </p:nvSpPr>
        <p:spPr>
          <a:xfrm>
            <a:off x="5009575" y="4879594"/>
            <a:ext cx="67197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Hide Family - Pengembangan Aplikasi Mobile - RD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FD82FD-FB95-4EF4-B8DE-EDF544DAAF6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46772" y="1896675"/>
            <a:ext cx="1852513" cy="3680365"/>
          </a:xfrm>
          <a:prstGeom prst="rect">
            <a:avLst/>
          </a:prstGeom>
        </p:spPr>
      </p:pic>
      <p:sp>
        <p:nvSpPr>
          <p:cNvPr id="253" name="Google Shape;253;p27"/>
          <p:cNvSpPr txBox="1">
            <a:spLocks noGrp="1"/>
          </p:cNvSpPr>
          <p:nvPr>
            <p:ph type="title"/>
          </p:nvPr>
        </p:nvSpPr>
        <p:spPr>
          <a:xfrm>
            <a:off x="703200" y="822000"/>
            <a:ext cx="10897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Desain-Fitur Aplikasi</a:t>
            </a:r>
            <a:endParaRPr dirty="0"/>
          </a:p>
        </p:txBody>
      </p:sp>
      <p:sp>
        <p:nvSpPr>
          <p:cNvPr id="254" name="Google Shape;254;p27"/>
          <p:cNvSpPr txBox="1">
            <a:spLocks noGrp="1"/>
          </p:cNvSpPr>
          <p:nvPr>
            <p:ph type="body" idx="4"/>
          </p:nvPr>
        </p:nvSpPr>
        <p:spPr>
          <a:xfrm>
            <a:off x="6096000" y="2337658"/>
            <a:ext cx="5023200" cy="157661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1800" dirty="0" err="1"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ampilan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menambahkan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daftar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sebanyak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mungkin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57" name="Google Shape;257;p27"/>
          <p:cNvSpPr txBox="1">
            <a:spLocks noGrp="1"/>
          </p:cNvSpPr>
          <p:nvPr>
            <p:ph type="subTitle" idx="2"/>
          </p:nvPr>
        </p:nvSpPr>
        <p:spPr>
          <a:xfrm>
            <a:off x="6577670" y="1668725"/>
            <a:ext cx="5023200" cy="64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Tambah List Kegiatan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44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>
            <a:spLocks noGrp="1"/>
          </p:cNvSpPr>
          <p:nvPr>
            <p:ph type="title"/>
          </p:nvPr>
        </p:nvSpPr>
        <p:spPr>
          <a:xfrm>
            <a:off x="703200" y="822000"/>
            <a:ext cx="10897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Desain-Fitur Aplikasi</a:t>
            </a:r>
            <a:endParaRPr dirty="0"/>
          </a:p>
        </p:txBody>
      </p:sp>
      <p:sp>
        <p:nvSpPr>
          <p:cNvPr id="254" name="Google Shape;254;p27"/>
          <p:cNvSpPr txBox="1">
            <a:spLocks noGrp="1"/>
          </p:cNvSpPr>
          <p:nvPr>
            <p:ph type="body" idx="4"/>
          </p:nvPr>
        </p:nvSpPr>
        <p:spPr>
          <a:xfrm>
            <a:off x="6096000" y="2337658"/>
            <a:ext cx="5023200" cy="157661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</a:rPr>
              <a:t>Tampilan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</a:rPr>
              <a:t>fitur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</a:rPr>
              <a:t>untuk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</a:rPr>
              <a:t>memprioritaskan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</a:rPr>
              <a:t>satu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</a:rPr>
              <a:t>atau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</a:rPr>
              <a:t>lebih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</a:rPr>
              <a:t>kegiatan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</a:rPr>
              <a:t>. </a:t>
            </a:r>
            <a:r>
              <a:rPr lang="en-ID" sz="1800" i="1" dirty="0">
                <a:effectLst/>
                <a:latin typeface="DM Sans" panose="020B0604020202020204" charset="0"/>
                <a:ea typeface="Calibri" panose="020F0502020204030204" pitchFamily="34" charset="0"/>
              </a:rPr>
              <a:t>icon 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</a:rPr>
              <a:t>star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</a:rPr>
              <a:t>akan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</a:rPr>
              <a:t>berwarna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</a:rPr>
              <a:t>kuning</a:t>
            </a:r>
            <a:r>
              <a:rPr lang="en-ID" sz="1800" dirty="0">
                <a:latin typeface="DM Sans" panose="020B0604020202020204" charset="0"/>
                <a:ea typeface="Calibri" panose="020F0502020204030204" pitchFamily="34" charset="0"/>
              </a:rPr>
              <a:t> dan daftar </a:t>
            </a:r>
            <a:r>
              <a:rPr lang="en-ID" sz="1800" dirty="0" err="1">
                <a:latin typeface="DM Sans" panose="020B0604020202020204" charset="0"/>
                <a:ea typeface="Calibri" panose="020F0502020204030204" pitchFamily="34" charset="0"/>
              </a:rPr>
              <a:t>kegiatan</a:t>
            </a:r>
            <a:r>
              <a:rPr lang="en-ID" sz="1800" dirty="0">
                <a:latin typeface="DM Sans" panose="020B060402020202020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latin typeface="DM Sans" panose="020B0604020202020204" charset="0"/>
                <a:ea typeface="Calibri" panose="020F0502020204030204" pitchFamily="34" charset="0"/>
              </a:rPr>
              <a:t>pindah</a:t>
            </a:r>
            <a:r>
              <a:rPr lang="en-ID" sz="1800" dirty="0">
                <a:latin typeface="DM Sans" panose="020B060402020202020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latin typeface="DM Sans" panose="020B0604020202020204" charset="0"/>
                <a:ea typeface="Calibri" panose="020F0502020204030204" pitchFamily="34" charset="0"/>
              </a:rPr>
              <a:t>menjadi</a:t>
            </a:r>
            <a:r>
              <a:rPr lang="en-ID" sz="1800" dirty="0">
                <a:latin typeface="DM Sans" panose="020B060402020202020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latin typeface="DM Sans" panose="020B0604020202020204" charset="0"/>
                <a:ea typeface="Calibri" panose="020F0502020204030204" pitchFamily="34" charset="0"/>
              </a:rPr>
              <a:t>teratas</a:t>
            </a:r>
            <a:r>
              <a:rPr lang="en-ID" sz="1800" dirty="0">
                <a:latin typeface="DM Sans" panose="020B0604020202020204" charset="0"/>
                <a:ea typeface="Calibri" panose="020F0502020204030204" pitchFamily="34" charset="0"/>
              </a:rPr>
              <a:t>.</a:t>
            </a:r>
            <a:endParaRPr lang="en-ID" sz="1800" dirty="0">
              <a:effectLst/>
              <a:latin typeface="DM Sans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7" name="Google Shape;257;p27"/>
          <p:cNvSpPr txBox="1">
            <a:spLocks noGrp="1"/>
          </p:cNvSpPr>
          <p:nvPr>
            <p:ph type="subTitle" idx="2"/>
          </p:nvPr>
        </p:nvSpPr>
        <p:spPr>
          <a:xfrm>
            <a:off x="6577670" y="1668725"/>
            <a:ext cx="5023200" cy="64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Tambah Star List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329B5C-A60F-4843-9B5D-221A204BD7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93092" y="1896672"/>
            <a:ext cx="1852512" cy="36803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4E1A45-1376-4B60-A20A-02A9065FAC6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53712" y="1896673"/>
            <a:ext cx="1852511" cy="368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64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63488F-8D01-428F-B64B-A71491A4883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31947" y="1896672"/>
            <a:ext cx="1774276" cy="3680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C80DB9-E02A-41A0-8D55-981AC35B81D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08766" y="1896672"/>
            <a:ext cx="1836837" cy="3680365"/>
          </a:xfrm>
          <a:prstGeom prst="rect">
            <a:avLst/>
          </a:prstGeom>
        </p:spPr>
      </p:pic>
      <p:sp>
        <p:nvSpPr>
          <p:cNvPr id="253" name="Google Shape;253;p27"/>
          <p:cNvSpPr txBox="1">
            <a:spLocks noGrp="1"/>
          </p:cNvSpPr>
          <p:nvPr>
            <p:ph type="title"/>
          </p:nvPr>
        </p:nvSpPr>
        <p:spPr>
          <a:xfrm>
            <a:off x="703200" y="822000"/>
            <a:ext cx="10897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Desain-Fitur Aplikasi</a:t>
            </a:r>
            <a:endParaRPr dirty="0"/>
          </a:p>
        </p:txBody>
      </p:sp>
      <p:sp>
        <p:nvSpPr>
          <p:cNvPr id="254" name="Google Shape;254;p27"/>
          <p:cNvSpPr txBox="1">
            <a:spLocks noGrp="1"/>
          </p:cNvSpPr>
          <p:nvPr>
            <p:ph type="body" idx="4"/>
          </p:nvPr>
        </p:nvSpPr>
        <p:spPr>
          <a:xfrm>
            <a:off x="6096000" y="2337658"/>
            <a:ext cx="5023200" cy="157661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1800" dirty="0" err="1">
                <a:latin typeface="DM Sans" panose="020B0604020202020204" charset="0"/>
                <a:ea typeface="Calibri" panose="020F0502020204030204" pitchFamily="34" charset="0"/>
              </a:rPr>
              <a:t>T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</a:rPr>
              <a:t>ampilan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</a:rPr>
              <a:t>fitur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</a:rPr>
              <a:t>berguna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</a:rPr>
              <a:t>untuk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</a:rPr>
              <a:t> men-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</a:rPr>
              <a:t>ceklist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</a:rPr>
              <a:t>kegiatan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</a:rPr>
              <a:t>sudah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</a:rPr>
              <a:t>dilakukan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</a:rPr>
              <a:t>ataupun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</a:rPr>
              <a:t>tidak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</a:rPr>
              <a:t>perlu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</a:rPr>
              <a:t>dilakukan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</a:rPr>
              <a:t>. </a:t>
            </a: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</a:rPr>
              <a:t>Ketika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</a:rPr>
              <a:t>pengguna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</a:rPr>
              <a:t>klik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</a:rPr>
              <a:t>simbol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</a:rPr>
              <a:t>hapus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</a:rPr>
              <a:t>maka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</a:rPr>
              <a:t> list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</a:rPr>
              <a:t>akan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</a:rPr>
              <a:t>terhapus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</a:rPr>
              <a:t>.</a:t>
            </a:r>
            <a:endParaRPr lang="en-ID" sz="1800" dirty="0">
              <a:effectLst/>
              <a:latin typeface="DM Sans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7" name="Google Shape;257;p27"/>
          <p:cNvSpPr txBox="1">
            <a:spLocks noGrp="1"/>
          </p:cNvSpPr>
          <p:nvPr>
            <p:ph type="subTitle" idx="2"/>
          </p:nvPr>
        </p:nvSpPr>
        <p:spPr>
          <a:xfrm>
            <a:off x="6577670" y="1668725"/>
            <a:ext cx="5023200" cy="64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Ceklist dan Hapus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671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title"/>
          </p:nvPr>
        </p:nvSpPr>
        <p:spPr>
          <a:xfrm>
            <a:off x="548200" y="77287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>
            <a:spLocks noGrp="1"/>
          </p:cNvSpPr>
          <p:nvPr>
            <p:ph type="title"/>
          </p:nvPr>
        </p:nvSpPr>
        <p:spPr>
          <a:xfrm>
            <a:off x="429208" y="246374"/>
            <a:ext cx="7209000" cy="96731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This Our Team Hide Family !</a:t>
            </a:r>
            <a:endParaRPr sz="6000" dirty="0"/>
          </a:p>
        </p:txBody>
      </p:sp>
      <p:sp>
        <p:nvSpPr>
          <p:cNvPr id="228" name="Google Shape;228;p23"/>
          <p:cNvSpPr txBox="1">
            <a:spLocks noGrp="1"/>
          </p:cNvSpPr>
          <p:nvPr>
            <p:ph type="body" idx="1"/>
          </p:nvPr>
        </p:nvSpPr>
        <p:spPr>
          <a:xfrm>
            <a:off x="129856" y="5017337"/>
            <a:ext cx="2673958" cy="112067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Muhammad </a:t>
            </a:r>
            <a:r>
              <a:rPr lang="en-US" sz="1400" dirty="0" err="1"/>
              <a:t>Ariq</a:t>
            </a:r>
            <a:r>
              <a:rPr lang="en-US" sz="1400" dirty="0"/>
              <a:t> Rafi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118140056</a:t>
            </a:r>
            <a:endParaRPr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8D173-46F2-4B5D-9791-5E09A9836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4554"/>
            <a:ext cx="2892490" cy="28924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73B04F-74D6-4E0A-8224-29B3B210B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298" y="2329158"/>
            <a:ext cx="2677886" cy="26778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F7EFCF-3CBD-478C-94EC-BBB5DD16C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974" y="2175203"/>
            <a:ext cx="2831841" cy="28318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Google Shape;228;p23">
            <a:extLst>
              <a:ext uri="{FF2B5EF4-FFF2-40B4-BE49-F238E27FC236}">
                <a16:creationId xmlns:a16="http://schemas.microsoft.com/office/drawing/2014/main" id="{AE469EA6-18E0-4A30-B903-2BB2F60D937E}"/>
              </a:ext>
            </a:extLst>
          </p:cNvPr>
          <p:cNvSpPr txBox="1">
            <a:spLocks/>
          </p:cNvSpPr>
          <p:nvPr/>
        </p:nvSpPr>
        <p:spPr>
          <a:xfrm>
            <a:off x="2681962" y="5017337"/>
            <a:ext cx="2703492" cy="11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Font typeface="DM Sans"/>
              <a:buNone/>
            </a:pPr>
            <a:r>
              <a:rPr lang="en-US" sz="1400" dirty="0"/>
              <a:t>Neza Chania Putri</a:t>
            </a:r>
          </a:p>
          <a:p>
            <a:pPr marL="0" indent="0">
              <a:buFont typeface="DM Sans"/>
              <a:buNone/>
            </a:pPr>
            <a:r>
              <a:rPr lang="en-US" sz="1400" dirty="0"/>
              <a:t>118140197</a:t>
            </a:r>
          </a:p>
        </p:txBody>
      </p:sp>
      <p:sp>
        <p:nvSpPr>
          <p:cNvPr id="18" name="Google Shape;228;p23">
            <a:extLst>
              <a:ext uri="{FF2B5EF4-FFF2-40B4-BE49-F238E27FC236}">
                <a16:creationId xmlns:a16="http://schemas.microsoft.com/office/drawing/2014/main" id="{E6EFB24F-3404-44C3-BA6B-D975C0570B2F}"/>
              </a:ext>
            </a:extLst>
          </p:cNvPr>
          <p:cNvSpPr txBox="1">
            <a:spLocks/>
          </p:cNvSpPr>
          <p:nvPr/>
        </p:nvSpPr>
        <p:spPr>
          <a:xfrm>
            <a:off x="4862980" y="5007169"/>
            <a:ext cx="3690523" cy="11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Font typeface="DM Sans"/>
              <a:buNone/>
            </a:pPr>
            <a:r>
              <a:rPr lang="en-US" sz="1400" dirty="0"/>
              <a:t>Dimas </a:t>
            </a:r>
            <a:r>
              <a:rPr lang="en-US" sz="1400" dirty="0" err="1"/>
              <a:t>Aprilian</a:t>
            </a:r>
            <a:r>
              <a:rPr lang="en-US" sz="1400" dirty="0"/>
              <a:t> </a:t>
            </a:r>
            <a:r>
              <a:rPr lang="en-US" sz="1400" dirty="0" err="1"/>
              <a:t>Sulaiman</a:t>
            </a:r>
            <a:r>
              <a:rPr lang="en-US" sz="1400" dirty="0"/>
              <a:t> Putra</a:t>
            </a:r>
          </a:p>
          <a:p>
            <a:pPr marL="0" indent="0">
              <a:buFont typeface="DM Sans"/>
              <a:buNone/>
            </a:pPr>
            <a:r>
              <a:rPr lang="en-US" sz="1400" dirty="0"/>
              <a:t>118140032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>
            <a:spLocks noGrp="1"/>
          </p:cNvSpPr>
          <p:nvPr>
            <p:ph type="title"/>
          </p:nvPr>
        </p:nvSpPr>
        <p:spPr>
          <a:xfrm>
            <a:off x="720400" y="1431575"/>
            <a:ext cx="6288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Did you know?</a:t>
            </a:r>
            <a:endParaRPr dirty="0"/>
          </a:p>
        </p:txBody>
      </p:sp>
      <p:sp>
        <p:nvSpPr>
          <p:cNvPr id="248" name="Google Shape;248;p26"/>
          <p:cNvSpPr txBox="1">
            <a:spLocks noGrp="1"/>
          </p:cNvSpPr>
          <p:nvPr>
            <p:ph type="body" idx="2"/>
          </p:nvPr>
        </p:nvSpPr>
        <p:spPr>
          <a:xfrm>
            <a:off x="720400" y="2480818"/>
            <a:ext cx="6288300" cy="2508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i="1" dirty="0"/>
              <a:t>smartphone </a:t>
            </a:r>
            <a:r>
              <a:rPr lang="en-US" dirty="0"/>
              <a:t>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daftar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menggunakan</a:t>
            </a:r>
            <a:r>
              <a:rPr lang="en-US" dirty="0"/>
              <a:t> media </a:t>
            </a:r>
            <a:r>
              <a:rPr lang="en-US" dirty="0" err="1"/>
              <a:t>kertas</a:t>
            </a:r>
            <a:r>
              <a:rPr lang="en-US" dirty="0"/>
              <a:t> dan </a:t>
            </a:r>
            <a:r>
              <a:rPr lang="en-US" dirty="0" err="1"/>
              <a:t>pena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jarang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kehilangan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pada media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i="1" dirty="0"/>
              <a:t>Hide Family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 Note.ly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menimplementasikan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mobile</a:t>
            </a:r>
            <a:endParaRPr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body" idx="1"/>
          </p:nvPr>
        </p:nvSpPr>
        <p:spPr>
          <a:xfrm>
            <a:off x="4237685" y="2804675"/>
            <a:ext cx="6820500" cy="184969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2860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berbasis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android yang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diakses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online,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berisi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fitur-fitur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mendukung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daftar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real-time.</a:t>
            </a:r>
          </a:p>
        </p:txBody>
      </p:sp>
      <p:sp>
        <p:nvSpPr>
          <p:cNvPr id="241" name="Google Shape;241;p25"/>
          <p:cNvSpPr txBox="1">
            <a:spLocks noGrp="1"/>
          </p:cNvSpPr>
          <p:nvPr>
            <p:ph type="title" idx="2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Do List App : Note.ly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58E467-AA2D-45F1-8A4F-7DE8953AF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654" y="2204837"/>
            <a:ext cx="2233262" cy="22332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>
            <a:spLocks noGrp="1"/>
          </p:cNvSpPr>
          <p:nvPr>
            <p:ph type="title"/>
          </p:nvPr>
        </p:nvSpPr>
        <p:spPr>
          <a:xfrm>
            <a:off x="7241537" y="1120249"/>
            <a:ext cx="2117067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Note.ly</a:t>
            </a:r>
            <a:endParaRPr dirty="0"/>
          </a:p>
        </p:txBody>
      </p:sp>
      <p:sp>
        <p:nvSpPr>
          <p:cNvPr id="234" name="Google Shape;234;p24"/>
          <p:cNvSpPr txBox="1">
            <a:spLocks noGrp="1"/>
          </p:cNvSpPr>
          <p:nvPr>
            <p:ph type="body" idx="1"/>
          </p:nvPr>
        </p:nvSpPr>
        <p:spPr>
          <a:xfrm>
            <a:off x="5226125" y="3306325"/>
            <a:ext cx="6389700" cy="213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daftar </a:t>
            </a:r>
            <a:r>
              <a:rPr lang="en-US" dirty="0" err="1">
                <a:latin typeface="Aldrich"/>
              </a:rPr>
              <a:t>kegiatan</a:t>
            </a:r>
            <a:endParaRPr lang="en-US" dirty="0">
              <a:latin typeface="Aldrich"/>
            </a:endParaRPr>
          </a:p>
          <a:p>
            <a:pPr marL="457200" lvl="0" indent="-349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pada daftar </a:t>
            </a:r>
            <a:r>
              <a:rPr lang="en-US" dirty="0" err="1"/>
              <a:t>kegiatan</a:t>
            </a:r>
            <a:endParaRPr lang="en-US" dirty="0"/>
          </a:p>
          <a:p>
            <a:pPr marL="457200" lvl="0" indent="-349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yang simple dan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F910D-E765-42D6-BCD2-D5B450D76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972" y="450682"/>
            <a:ext cx="2233262" cy="22332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Google Shape;234;p24">
            <a:extLst>
              <a:ext uri="{FF2B5EF4-FFF2-40B4-BE49-F238E27FC236}">
                <a16:creationId xmlns:a16="http://schemas.microsoft.com/office/drawing/2014/main" id="{42B6C87A-588A-4AF9-8FAD-6507C43900DA}"/>
              </a:ext>
            </a:extLst>
          </p:cNvPr>
          <p:cNvSpPr txBox="1">
            <a:spLocks/>
          </p:cNvSpPr>
          <p:nvPr/>
        </p:nvSpPr>
        <p:spPr>
          <a:xfrm>
            <a:off x="5226125" y="2763704"/>
            <a:ext cx="1426602" cy="6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07950" indent="0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b="1" dirty="0" err="1"/>
              <a:t>Tujuan</a:t>
            </a:r>
            <a:r>
              <a:rPr lang="en-US" b="1" dirty="0"/>
              <a:t> :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 txBox="1">
            <a:spLocks noGrp="1"/>
          </p:cNvSpPr>
          <p:nvPr>
            <p:ph type="title"/>
          </p:nvPr>
        </p:nvSpPr>
        <p:spPr>
          <a:xfrm>
            <a:off x="548250" y="936634"/>
            <a:ext cx="11095500" cy="158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Metode Pengembangan Aplikasi Note.ly</a:t>
            </a:r>
            <a:endParaRPr sz="4000" dirty="0"/>
          </a:p>
        </p:txBody>
      </p:sp>
      <p:sp>
        <p:nvSpPr>
          <p:cNvPr id="263" name="Google Shape;263;p28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― Irene M. Pepperberg</a:t>
            </a:r>
            <a:endParaRPr/>
          </a:p>
        </p:txBody>
      </p:sp>
      <p:pic>
        <p:nvPicPr>
          <p:cNvPr id="4" name="Picture 3" descr="Introduction of Agile. Posting-an kali ini akan membahas… | by Andri N. R |  Dekowarehouse Project | Medium">
            <a:extLst>
              <a:ext uri="{FF2B5EF4-FFF2-40B4-BE49-F238E27FC236}">
                <a16:creationId xmlns:a16="http://schemas.microsoft.com/office/drawing/2014/main" id="{F897DF16-11D8-4D6D-A50E-CB236CD4779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3" t="5217" r="16170" b="5217"/>
          <a:stretch/>
        </p:blipFill>
        <p:spPr bwMode="auto">
          <a:xfrm>
            <a:off x="4313784" y="2448583"/>
            <a:ext cx="4018082" cy="37847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>
            <a:spLocks noGrp="1"/>
          </p:cNvSpPr>
          <p:nvPr>
            <p:ph type="title" idx="2"/>
          </p:nvPr>
        </p:nvSpPr>
        <p:spPr>
          <a:xfrm>
            <a:off x="3892475" y="440975"/>
            <a:ext cx="735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Lingkup Operasi Aplikasi</a:t>
            </a:r>
            <a:endParaRPr dirty="0"/>
          </a:p>
        </p:txBody>
      </p:sp>
      <p:sp>
        <p:nvSpPr>
          <p:cNvPr id="286" name="Google Shape;286;p31"/>
          <p:cNvSpPr txBox="1">
            <a:spLocks noGrp="1"/>
          </p:cNvSpPr>
          <p:nvPr>
            <p:ph type="body" idx="5"/>
          </p:nvPr>
        </p:nvSpPr>
        <p:spPr>
          <a:xfrm>
            <a:off x="6575830" y="3657625"/>
            <a:ext cx="4609200" cy="92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Android</a:t>
            </a:r>
            <a:endParaRPr sz="2500" dirty="0"/>
          </a:p>
        </p:txBody>
      </p:sp>
      <p:sp>
        <p:nvSpPr>
          <p:cNvPr id="287" name="Google Shape;287;p31"/>
          <p:cNvSpPr txBox="1">
            <a:spLocks noGrp="1"/>
          </p:cNvSpPr>
          <p:nvPr>
            <p:ph type="body" idx="6"/>
          </p:nvPr>
        </p:nvSpPr>
        <p:spPr>
          <a:xfrm>
            <a:off x="6575830" y="1642521"/>
            <a:ext cx="4609200" cy="92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Firebase</a:t>
            </a:r>
            <a:endParaRPr sz="2500" dirty="0"/>
          </a:p>
        </p:txBody>
      </p:sp>
      <p:sp>
        <p:nvSpPr>
          <p:cNvPr id="288" name="Google Shape;288;p31"/>
          <p:cNvSpPr txBox="1">
            <a:spLocks noGrp="1"/>
          </p:cNvSpPr>
          <p:nvPr>
            <p:ph type="title"/>
          </p:nvPr>
        </p:nvSpPr>
        <p:spPr>
          <a:xfrm>
            <a:off x="4296187" y="1723371"/>
            <a:ext cx="1442753" cy="76350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Server</a:t>
            </a:r>
            <a:endParaRPr sz="2800" dirty="0"/>
          </a:p>
        </p:txBody>
      </p:sp>
      <p:sp>
        <p:nvSpPr>
          <p:cNvPr id="289" name="Google Shape;289;p31"/>
          <p:cNvSpPr txBox="1">
            <a:spLocks noGrp="1"/>
          </p:cNvSpPr>
          <p:nvPr>
            <p:ph type="title" idx="3"/>
          </p:nvPr>
        </p:nvSpPr>
        <p:spPr>
          <a:xfrm>
            <a:off x="4296187" y="2656905"/>
            <a:ext cx="1442753" cy="84142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Client</a:t>
            </a:r>
            <a:endParaRPr sz="2800" dirty="0"/>
          </a:p>
        </p:txBody>
      </p:sp>
      <p:sp>
        <p:nvSpPr>
          <p:cNvPr id="290" name="Google Shape;290;p31"/>
          <p:cNvSpPr txBox="1">
            <a:spLocks noGrp="1"/>
          </p:cNvSpPr>
          <p:nvPr>
            <p:ph type="title" idx="4"/>
          </p:nvPr>
        </p:nvSpPr>
        <p:spPr>
          <a:xfrm>
            <a:off x="4786509" y="3701997"/>
            <a:ext cx="911929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OS</a:t>
            </a:r>
            <a:endParaRPr sz="2800" dirty="0"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6575830" y="4561664"/>
            <a:ext cx="4609200" cy="92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NoSQL</a:t>
            </a:r>
            <a:endParaRPr sz="2500" dirty="0"/>
          </a:p>
        </p:txBody>
      </p:sp>
      <p:sp>
        <p:nvSpPr>
          <p:cNvPr id="9" name="Google Shape;290;p31">
            <a:extLst>
              <a:ext uri="{FF2B5EF4-FFF2-40B4-BE49-F238E27FC236}">
                <a16:creationId xmlns:a16="http://schemas.microsoft.com/office/drawing/2014/main" id="{ED4BAA20-A024-4DCF-BFFF-453DEF4D36F1}"/>
              </a:ext>
            </a:extLst>
          </p:cNvPr>
          <p:cNvSpPr txBox="1">
            <a:spLocks/>
          </p:cNvSpPr>
          <p:nvPr/>
        </p:nvSpPr>
        <p:spPr>
          <a:xfrm>
            <a:off x="4296187" y="4636425"/>
            <a:ext cx="1402251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ID" sz="2800" dirty="0"/>
              <a:t>DBMS</a:t>
            </a:r>
          </a:p>
        </p:txBody>
      </p:sp>
      <p:sp>
        <p:nvSpPr>
          <p:cNvPr id="10" name="Google Shape;287;p31">
            <a:extLst>
              <a:ext uri="{FF2B5EF4-FFF2-40B4-BE49-F238E27FC236}">
                <a16:creationId xmlns:a16="http://schemas.microsoft.com/office/drawing/2014/main" id="{5F2979EF-08B5-458E-95CD-EE9DF753DDB6}"/>
              </a:ext>
            </a:extLst>
          </p:cNvPr>
          <p:cNvSpPr txBox="1">
            <a:spLocks/>
          </p:cNvSpPr>
          <p:nvPr/>
        </p:nvSpPr>
        <p:spPr>
          <a:xfrm>
            <a:off x="6575830" y="2650073"/>
            <a:ext cx="46092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Font typeface="DM Sans"/>
              <a:buNone/>
            </a:pPr>
            <a:r>
              <a:rPr lang="en-ID" sz="2500" dirty="0"/>
              <a:t>React Native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9B9AAA-B3D8-4452-9969-60EA9B839DB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4" t="9546" r="7696" b="13147"/>
          <a:stretch/>
        </p:blipFill>
        <p:spPr bwMode="auto">
          <a:xfrm>
            <a:off x="4313784" y="2448583"/>
            <a:ext cx="4018082" cy="37847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2" name="Google Shape;262;p28"/>
          <p:cNvSpPr txBox="1">
            <a:spLocks noGrp="1"/>
          </p:cNvSpPr>
          <p:nvPr>
            <p:ph type="title"/>
          </p:nvPr>
        </p:nvSpPr>
        <p:spPr>
          <a:xfrm>
            <a:off x="548250" y="936634"/>
            <a:ext cx="11095500" cy="158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Metode Desain Aplikasi Note.ly</a:t>
            </a:r>
            <a:endParaRPr sz="4000" dirty="0"/>
          </a:p>
        </p:txBody>
      </p:sp>
      <p:sp>
        <p:nvSpPr>
          <p:cNvPr id="263" name="Google Shape;263;p28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― Irene M. Pepperberg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643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>
            <a:spLocks noGrp="1"/>
          </p:cNvSpPr>
          <p:nvPr>
            <p:ph type="title"/>
          </p:nvPr>
        </p:nvSpPr>
        <p:spPr>
          <a:xfrm>
            <a:off x="703200" y="822000"/>
            <a:ext cx="10897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Desain-Fitur Aplikasi</a:t>
            </a:r>
            <a:endParaRPr dirty="0"/>
          </a:p>
        </p:txBody>
      </p:sp>
      <p:sp>
        <p:nvSpPr>
          <p:cNvPr id="254" name="Google Shape;254;p27"/>
          <p:cNvSpPr txBox="1">
            <a:spLocks noGrp="1"/>
          </p:cNvSpPr>
          <p:nvPr>
            <p:ph type="body" idx="4"/>
          </p:nvPr>
        </p:nvSpPr>
        <p:spPr>
          <a:xfrm>
            <a:off x="6096000" y="2337658"/>
            <a:ext cx="5023200" cy="279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1800" dirty="0" err="1"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ampilan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­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kali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membuka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Note.ly.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terlihat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tambah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list </a:t>
            </a:r>
            <a:r>
              <a:rPr lang="en-ID" sz="1800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i="1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star list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800" i="1" dirty="0" err="1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ceklist</a:t>
            </a:r>
            <a:r>
              <a:rPr lang="en-ID" sz="1800" dirty="0">
                <a:effectLst/>
                <a:latin typeface="DM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57" name="Google Shape;257;p27"/>
          <p:cNvSpPr txBox="1">
            <a:spLocks noGrp="1"/>
          </p:cNvSpPr>
          <p:nvPr>
            <p:ph type="subTitle" idx="2"/>
          </p:nvPr>
        </p:nvSpPr>
        <p:spPr>
          <a:xfrm>
            <a:off x="6577670" y="1668725"/>
            <a:ext cx="5023200" cy="64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Tampilan Awal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0B713C-B3DC-4A49-88D5-C4FF0AE26E6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46772" y="1896675"/>
            <a:ext cx="1852513" cy="3680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B308"/>
      </a:accent1>
      <a:accent2>
        <a:srgbClr val="F9C349"/>
      </a:accent2>
      <a:accent3>
        <a:srgbClr val="FBD34A"/>
      </a:accent3>
      <a:accent4>
        <a:srgbClr val="FFE04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289</Words>
  <Application>Microsoft Office PowerPoint</Application>
  <PresentationFormat>Widescreen</PresentationFormat>
  <Paragraphs>45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Barlow Condensed</vt:lpstr>
      <vt:lpstr>Aldrich</vt:lpstr>
      <vt:lpstr>Arial</vt:lpstr>
      <vt:lpstr>Griffy</vt:lpstr>
      <vt:lpstr>Abril Fatface</vt:lpstr>
      <vt:lpstr>DM Sans</vt:lpstr>
      <vt:lpstr>Archivo</vt:lpstr>
      <vt:lpstr>Calibri</vt:lpstr>
      <vt:lpstr>SlidesMania</vt:lpstr>
      <vt:lpstr>To Do List Application :  Note.ly</vt:lpstr>
      <vt:lpstr>This Our Team Hide Family !</vt:lpstr>
      <vt:lpstr>Did you know?</vt:lpstr>
      <vt:lpstr>To Do List App : Note.ly</vt:lpstr>
      <vt:lpstr>Note.ly</vt:lpstr>
      <vt:lpstr>Metode Pengembangan Aplikasi Note.ly</vt:lpstr>
      <vt:lpstr>Lingkup Operasi Aplikasi</vt:lpstr>
      <vt:lpstr>Metode Desain Aplikasi Note.ly</vt:lpstr>
      <vt:lpstr>Desain-Fitur Aplikasi</vt:lpstr>
      <vt:lpstr>Desain-Fitur Aplikasi</vt:lpstr>
      <vt:lpstr>Desain-Fitur Aplikasi</vt:lpstr>
      <vt:lpstr>Desain-Fitur Aplikasi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 Appliacation :  Note.ly</dc:title>
  <cp:lastModifiedBy>Neza Chania Putri</cp:lastModifiedBy>
  <cp:revision>10</cp:revision>
  <dcterms:modified xsi:type="dcterms:W3CDTF">2021-05-19T07:35:02Z</dcterms:modified>
</cp:coreProperties>
</file>