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5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876" y="1662690"/>
            <a:ext cx="9144000" cy="2387600"/>
          </a:xfrm>
        </p:spPr>
        <p:txBody>
          <a:bodyPr>
            <a:noAutofit/>
          </a:bodyPr>
          <a:lstStyle/>
          <a:p>
            <a:r>
              <a:rPr lang="uk-UA" sz="13800" dirty="0" smtClean="0"/>
              <a:t>Лекція №1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/>
              <a:t>Основні елементи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Клас – це шаблон на основі якого утворюються об’єкти, який описує стан і поведінку екземпляру класу</a:t>
            </a:r>
            <a:r>
              <a:rPr lang="en-US" dirty="0" smtClean="0"/>
              <a:t>;</a:t>
            </a:r>
          </a:p>
          <a:p>
            <a:r>
              <a:rPr lang="uk-UA" dirty="0" smtClean="0"/>
              <a:t>Об’єкт – екземпляр класу з ім’ям та визначеними властивостями</a:t>
            </a:r>
            <a:r>
              <a:rPr lang="en-US" dirty="0" smtClean="0"/>
              <a:t>;</a:t>
            </a:r>
          </a:p>
          <a:p>
            <a:r>
              <a:rPr lang="uk-UA" dirty="0" smtClean="0"/>
              <a:t>Змінна – це властивість класу яка має свою назву, тип та зберігає значення (Стан об’єкту)</a:t>
            </a:r>
            <a:r>
              <a:rPr lang="en-US" dirty="0"/>
              <a:t>;</a:t>
            </a:r>
            <a:endParaRPr lang="uk-UA" dirty="0" smtClean="0"/>
          </a:p>
          <a:p>
            <a:r>
              <a:rPr lang="uk-UA" dirty="0" smtClean="0"/>
              <a:t>Метод – це блок коду який зберігає логіку класу, та виконує написаний алгоритм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Коментар – це частина фінального файлу яку ігнорує компілятор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Пакет – директорія яка зберігає класи та самі ж пакети</a:t>
            </a:r>
            <a:r>
              <a:rPr lang="en-US" dirty="0" smtClean="0"/>
              <a:t>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98830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Object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ashcode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equals();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getClass</a:t>
            </a:r>
            <a:r>
              <a:rPr lang="en-US" dirty="0" smtClean="0"/>
              <a:t>();</a:t>
            </a:r>
          </a:p>
          <a:p>
            <a:r>
              <a:rPr lang="en-US" dirty="0"/>
              <a:t>c</a:t>
            </a:r>
            <a:r>
              <a:rPr lang="en-US" dirty="0" smtClean="0"/>
              <a:t>lone();</a:t>
            </a:r>
          </a:p>
          <a:p>
            <a:r>
              <a:rPr lang="en-US" dirty="0"/>
              <a:t>n</a:t>
            </a:r>
            <a:r>
              <a:rPr lang="en-US" dirty="0" smtClean="0"/>
              <a:t>otify();</a:t>
            </a:r>
          </a:p>
          <a:p>
            <a:r>
              <a:rPr lang="en-US" dirty="0" err="1" smtClean="0"/>
              <a:t>notifyAll</a:t>
            </a:r>
            <a:r>
              <a:rPr lang="en-US" dirty="0" smtClean="0"/>
              <a:t>();</a:t>
            </a:r>
          </a:p>
          <a:p>
            <a:r>
              <a:rPr lang="en-US" dirty="0"/>
              <a:t>w</a:t>
            </a:r>
            <a:r>
              <a:rPr lang="en-US" dirty="0" smtClean="0"/>
              <a:t>ait();</a:t>
            </a:r>
          </a:p>
          <a:p>
            <a:r>
              <a:rPr lang="en-US" dirty="0" smtClean="0"/>
              <a:t>finalize();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/>
              <a:t>Основні конструкції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Умовні оператори (</a:t>
            </a:r>
            <a:r>
              <a:rPr lang="en-US" dirty="0" smtClean="0"/>
              <a:t>if, if-else, if-else if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Оператор вибору </a:t>
            </a:r>
            <a:r>
              <a:rPr lang="en-US" dirty="0" smtClean="0"/>
              <a:t>(switch case)</a:t>
            </a:r>
          </a:p>
          <a:p>
            <a:r>
              <a:rPr lang="uk-UA" dirty="0" smtClean="0"/>
              <a:t>Цикли (</a:t>
            </a:r>
            <a:r>
              <a:rPr lang="en-US" dirty="0" smtClean="0"/>
              <a:t>for, while, do while, for each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Операція присвоєння (</a:t>
            </a:r>
            <a:r>
              <a:rPr lang="en-US" dirty="0" smtClean="0"/>
              <a:t>?:</a:t>
            </a:r>
            <a:r>
              <a:rPr lang="uk-UA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82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/>
              <a:t>Модифікатори доступу</a:t>
            </a:r>
            <a:endParaRPr lang="en-US" sz="7200" b="1" dirty="0"/>
          </a:p>
        </p:txBody>
      </p:sp>
      <p:pic>
        <p:nvPicPr>
          <p:cNvPr id="1026" name="Picture 2" descr="https://programmera.ru/wp-content/uploads/2018/06/access-modifier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" y="1948722"/>
            <a:ext cx="10336235" cy="383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4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Ключові слова </a:t>
            </a:r>
            <a:r>
              <a:rPr lang="en-US" sz="7200" b="1" dirty="0" smtClean="0"/>
              <a:t>Java</a:t>
            </a:r>
            <a:endParaRPr lang="ru-RU" sz="7200" b="1" dirty="0"/>
          </a:p>
        </p:txBody>
      </p:sp>
      <p:pic>
        <p:nvPicPr>
          <p:cNvPr id="1026" name="Picture 2" descr="https://alexpro.ucoz.ru/k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9" y="1825625"/>
            <a:ext cx="926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2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Знайомство з </a:t>
            </a:r>
            <a:r>
              <a:rPr lang="en-US" sz="7200" b="1" dirty="0" err="1" smtClean="0"/>
              <a:t>git</a:t>
            </a:r>
            <a:r>
              <a:rPr lang="en-US" sz="7200" b="1" dirty="0" smtClean="0"/>
              <a:t> </a:t>
            </a:r>
            <a:r>
              <a:rPr lang="uk-UA" sz="7200" b="1" dirty="0" smtClean="0"/>
              <a:t>та </a:t>
            </a:r>
            <a:r>
              <a:rPr lang="en-US" sz="7200" b="1" dirty="0" err="1" smtClean="0"/>
              <a:t>github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</a:t>
            </a:r>
            <a:r>
              <a:rPr lang="uk-UA" dirty="0" smtClean="0"/>
              <a:t> це </a:t>
            </a:r>
            <a:r>
              <a:rPr lang="ru-RU" dirty="0" smtClean="0"/>
              <a:t>система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версіями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smtClean="0"/>
              <a:t>роботи.4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uk-UA" dirty="0" smtClean="0"/>
              <a:t>о</a:t>
            </a:r>
            <a:r>
              <a:rPr lang="ru-RU" dirty="0" smtClean="0"/>
              <a:t>дин </a:t>
            </a:r>
            <a:r>
              <a:rPr lang="ru-RU" dirty="0"/>
              <a:t>з </a:t>
            </a:r>
            <a:r>
              <a:rPr lang="ru-RU" dirty="0" err="1"/>
              <a:t>найбільших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 для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(Сайт)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4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7200" b="1" dirty="0" smtClean="0"/>
              <a:t>Завдання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Створити двовимірний масив, заповнити його випадковими значеннями від 0 до 9 (</a:t>
            </a:r>
            <a:r>
              <a:rPr lang="en-US" dirty="0" smtClean="0"/>
              <a:t>Random</a:t>
            </a:r>
            <a:r>
              <a:rPr lang="uk-UA" dirty="0" smtClean="0"/>
              <a:t>). Вивести його на екран окремим методом</a:t>
            </a:r>
            <a:r>
              <a:rPr lang="en-US" dirty="0" smtClean="0"/>
              <a:t> (private 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r>
              <a:rPr lang="uk-UA" dirty="0" smtClean="0"/>
              <a:t>. Вивести на екран всі парні числа побічної діагоналі.</a:t>
            </a:r>
            <a:endParaRPr lang="en-US" dirty="0" smtClean="0"/>
          </a:p>
          <a:p>
            <a:r>
              <a:rPr lang="uk-UA" dirty="0" smtClean="0"/>
              <a:t>Створити метод (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fillArray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begin, </a:t>
            </a:r>
            <a:r>
              <a:rPr lang="en-US" dirty="0" err="1" smtClean="0"/>
              <a:t>int</a:t>
            </a:r>
            <a:r>
              <a:rPr lang="en-US" dirty="0" smtClean="0"/>
              <a:t> end, </a:t>
            </a:r>
            <a:r>
              <a:rPr lang="en-US" dirty="0" err="1" smtClean="0"/>
              <a:t>int</a:t>
            </a:r>
            <a:r>
              <a:rPr lang="en-US" dirty="0" smtClean="0"/>
              <a:t> step)</a:t>
            </a:r>
            <a:r>
              <a:rPr lang="uk-UA" dirty="0" smtClean="0"/>
              <a:t>)</a:t>
            </a:r>
            <a:r>
              <a:rPr lang="en-US" dirty="0" smtClean="0"/>
              <a:t>.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Який заповнює масив від </a:t>
            </a:r>
            <a:r>
              <a:rPr lang="en-US" dirty="0" smtClean="0"/>
              <a:t>begin</a:t>
            </a:r>
            <a:r>
              <a:rPr lang="uk-UA" dirty="0" smtClean="0"/>
              <a:t> до </a:t>
            </a:r>
            <a:r>
              <a:rPr lang="en-US" dirty="0" smtClean="0"/>
              <a:t>end</a:t>
            </a:r>
            <a:r>
              <a:rPr lang="uk-UA" dirty="0" smtClean="0"/>
              <a:t>, з кроком в </a:t>
            </a:r>
            <a:r>
              <a:rPr lang="en-US" dirty="0" smtClean="0"/>
              <a:t>step.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Приклад</a:t>
            </a:r>
            <a:r>
              <a:rPr lang="en-US" dirty="0" smtClean="0"/>
              <a:t> : </a:t>
            </a:r>
            <a:r>
              <a:rPr lang="en-US" dirty="0" err="1" smtClean="0"/>
              <a:t>fillArray</a:t>
            </a:r>
            <a:r>
              <a:rPr lang="en-US" dirty="0" smtClean="0"/>
              <a:t>(0, 10, 2) -&gt; [0, 2, 4, 6, 8, 10] end – begin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Про себе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0316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• </a:t>
            </a:r>
            <a:r>
              <a:rPr lang="uk-UA" sz="3200" dirty="0" smtClean="0"/>
              <a:t>Вихристюк Олександр Вікторович</a:t>
            </a:r>
          </a:p>
          <a:p>
            <a:pPr marL="0" indent="0">
              <a:buNone/>
            </a:pPr>
            <a:r>
              <a:rPr lang="en-US" sz="3200" dirty="0" smtClean="0"/>
              <a:t>Email: alexvikhristyk@gmail.com</a:t>
            </a:r>
          </a:p>
          <a:p>
            <a:pPr marL="0" indent="0">
              <a:buNone/>
            </a:pPr>
            <a:r>
              <a:rPr lang="en-US" sz="3200" dirty="0" smtClean="0"/>
              <a:t>Telegram: @BACKEND_STAR </a:t>
            </a:r>
          </a:p>
          <a:p>
            <a:pPr marL="0" indent="0">
              <a:buNone/>
            </a:pPr>
            <a:r>
              <a:rPr lang="en-US" sz="3200" dirty="0" err="1" smtClean="0"/>
              <a:t>Instagram</a:t>
            </a:r>
            <a:r>
              <a:rPr lang="en-US" sz="3200" dirty="0" smtClean="0"/>
              <a:t>: </a:t>
            </a:r>
            <a:r>
              <a:rPr lang="en-US" sz="3200" dirty="0" err="1" smtClean="0"/>
              <a:t>backend.star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• </a:t>
            </a:r>
            <a:r>
              <a:rPr lang="uk-UA" sz="3200" dirty="0" err="1"/>
              <a:t>Гуленко</a:t>
            </a:r>
            <a:r>
              <a:rPr lang="uk-UA" sz="3200" dirty="0"/>
              <a:t> Володимир </a:t>
            </a:r>
            <a:r>
              <a:rPr lang="uk-UA" sz="3200" dirty="0" err="1"/>
              <a:t>Серійович</a:t>
            </a:r>
            <a:endParaRPr lang="uk-UA" sz="3200" dirty="0"/>
          </a:p>
          <a:p>
            <a:pPr marL="0" indent="0">
              <a:buNone/>
            </a:pPr>
            <a:r>
              <a:rPr lang="en-US" sz="3200" dirty="0"/>
              <a:t>Email: vshulenko@gmail.com</a:t>
            </a:r>
          </a:p>
          <a:p>
            <a:pPr marL="0" indent="0">
              <a:buNone/>
            </a:pPr>
            <a:r>
              <a:rPr lang="en-US" sz="3200" dirty="0"/>
              <a:t>Telegram: @</a:t>
            </a:r>
            <a:r>
              <a:rPr lang="en-US" sz="3200" dirty="0" err="1"/>
              <a:t>volodymyrhulenko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Instagram</a:t>
            </a:r>
            <a:r>
              <a:rPr lang="en-US" sz="3200" dirty="0"/>
              <a:t>: </a:t>
            </a:r>
            <a:r>
              <a:rPr lang="en-US" sz="3200" dirty="0" err="1"/>
              <a:t>vova_hulenko</a:t>
            </a:r>
            <a:endParaRPr lang="ru-RU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89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7200" b="1" dirty="0" smtClean="0"/>
              <a:t>Організація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Визначення робочого процесу</a:t>
            </a:r>
          </a:p>
          <a:p>
            <a:r>
              <a:rPr lang="uk-UA" dirty="0" smtClean="0"/>
              <a:t>Оцінювання </a:t>
            </a:r>
          </a:p>
          <a:p>
            <a:r>
              <a:rPr lang="uk-UA" dirty="0" smtClean="0"/>
              <a:t>Вибір тем для вивчення </a:t>
            </a:r>
          </a:p>
          <a:p>
            <a:r>
              <a:rPr lang="uk-UA" dirty="0" smtClean="0"/>
              <a:t>Стек технологій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4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7200" b="1" dirty="0" smtClean="0"/>
              <a:t>Зміст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Парадигма програмування</a:t>
            </a:r>
          </a:p>
          <a:p>
            <a:r>
              <a:rPr lang="uk-UA" dirty="0" smtClean="0"/>
              <a:t>Чому саме </a:t>
            </a:r>
            <a:r>
              <a:rPr lang="en-US" dirty="0" smtClean="0"/>
              <a:t>Java</a:t>
            </a:r>
            <a:endParaRPr lang="uk-UA" dirty="0" smtClean="0"/>
          </a:p>
          <a:p>
            <a:r>
              <a:rPr lang="uk-UA" dirty="0"/>
              <a:t>Поняття </a:t>
            </a:r>
            <a:r>
              <a:rPr lang="en-US" dirty="0"/>
              <a:t>JDK, JRE, </a:t>
            </a:r>
            <a:r>
              <a:rPr lang="en-US" dirty="0" smtClean="0"/>
              <a:t>JVM</a:t>
            </a:r>
            <a:endParaRPr lang="uk-UA" dirty="0" smtClean="0"/>
          </a:p>
          <a:p>
            <a:r>
              <a:rPr lang="uk-UA" dirty="0" smtClean="0"/>
              <a:t>Типи даних</a:t>
            </a:r>
          </a:p>
          <a:p>
            <a:r>
              <a:rPr lang="uk-UA" dirty="0" smtClean="0"/>
              <a:t>Основні елементи </a:t>
            </a:r>
          </a:p>
          <a:p>
            <a:r>
              <a:rPr lang="uk-UA" dirty="0" smtClean="0"/>
              <a:t>Основні конструкції</a:t>
            </a:r>
          </a:p>
          <a:p>
            <a:r>
              <a:rPr lang="uk-UA" dirty="0" smtClean="0"/>
              <a:t>Модифікатори доступу</a:t>
            </a:r>
            <a:endParaRPr lang="en-US" dirty="0" smtClean="0"/>
          </a:p>
          <a:p>
            <a:r>
              <a:rPr lang="uk-UA" dirty="0" smtClean="0"/>
              <a:t>Створення та </a:t>
            </a:r>
            <a:r>
              <a:rPr lang="uk-UA" dirty="0"/>
              <a:t>р</a:t>
            </a:r>
            <a:r>
              <a:rPr lang="uk-UA" dirty="0" smtClean="0"/>
              <a:t>озбір програми </a:t>
            </a:r>
            <a:r>
              <a:rPr lang="en-US" dirty="0" smtClean="0"/>
              <a:t>Hello World</a:t>
            </a:r>
            <a:endParaRPr lang="uk-UA" dirty="0" smtClean="0"/>
          </a:p>
          <a:p>
            <a:r>
              <a:rPr lang="uk-UA" dirty="0" smtClean="0"/>
              <a:t>Основи роботи з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uk-UA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3149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125" y="340186"/>
            <a:ext cx="11015749" cy="1325563"/>
          </a:xfrm>
        </p:spPr>
        <p:txBody>
          <a:bodyPr>
            <a:noAutofit/>
          </a:bodyPr>
          <a:lstStyle/>
          <a:p>
            <a:r>
              <a:rPr lang="uk-UA" sz="7200" b="1" dirty="0" smtClean="0"/>
              <a:t>Парадигма </a:t>
            </a:r>
            <a:r>
              <a:rPr lang="uk-UA" sz="7200" b="1" dirty="0"/>
              <a:t>програмування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uk-UA" dirty="0" smtClean="0"/>
              <a:t>це мова яка базується на ООП парадигмі</a:t>
            </a:r>
          </a:p>
          <a:p>
            <a:r>
              <a:rPr lang="ru-RU" dirty="0" smtClean="0"/>
              <a:t>ООП - </a:t>
            </a:r>
            <a:r>
              <a:rPr lang="ru-RU" dirty="0" err="1" smtClean="0"/>
              <a:t>розглядає</a:t>
            </a:r>
            <a:r>
              <a:rPr lang="ru-RU" dirty="0" smtClean="0"/>
              <a:t> </a:t>
            </a:r>
            <a:r>
              <a:rPr lang="ru-RU" dirty="0" err="1"/>
              <a:t>програму</a:t>
            </a:r>
            <a:r>
              <a:rPr lang="ru-RU" dirty="0"/>
              <a:t> як </a:t>
            </a:r>
            <a:r>
              <a:rPr lang="ru-RU" dirty="0" err="1"/>
              <a:t>множину</a:t>
            </a:r>
            <a:r>
              <a:rPr lang="ru-RU" dirty="0"/>
              <a:t> «</a:t>
            </a:r>
            <a:r>
              <a:rPr lang="ru-RU" dirty="0" err="1"/>
              <a:t>об'єктів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взаємодіють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smtClean="0"/>
              <a:t>собою.</a:t>
            </a:r>
          </a:p>
          <a:p>
            <a:r>
              <a:rPr lang="uk-UA" dirty="0" smtClean="0"/>
              <a:t>Головні принципи ООП</a:t>
            </a:r>
          </a:p>
          <a:p>
            <a:r>
              <a:rPr lang="uk-UA" dirty="0" smtClean="0"/>
              <a:t>- Наслідування</a:t>
            </a:r>
          </a:p>
          <a:p>
            <a:r>
              <a:rPr lang="uk-UA" dirty="0" smtClean="0"/>
              <a:t>- Поліморфізм</a:t>
            </a:r>
          </a:p>
          <a:p>
            <a:r>
              <a:rPr lang="uk-UA" dirty="0" smtClean="0"/>
              <a:t>- Інкапсуляція</a:t>
            </a:r>
          </a:p>
        </p:txBody>
      </p:sp>
    </p:spTree>
    <p:extLst>
      <p:ext uri="{BB962C8B-B14F-4D97-AF65-F5344CB8AC3E}">
        <p14:creationId xmlns:p14="http://schemas.microsoft.com/office/powerpoint/2010/main" val="286371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763" y="2858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uk-UA" sz="15000" dirty="0" smtClean="0"/>
              <a:t>Чому </a:t>
            </a:r>
            <a:r>
              <a:rPr lang="en-US" sz="15000" dirty="0" smtClean="0"/>
              <a:t>Java?</a:t>
            </a:r>
            <a:endParaRPr lang="ru-RU" sz="15000" dirty="0"/>
          </a:p>
        </p:txBody>
      </p:sp>
    </p:spTree>
    <p:extLst>
      <p:ext uri="{BB962C8B-B14F-4D97-AF65-F5344CB8AC3E}">
        <p14:creationId xmlns:p14="http://schemas.microsoft.com/office/powerpoint/2010/main" val="374896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/>
              <a:t>Поняття </a:t>
            </a:r>
            <a:r>
              <a:rPr lang="en-US" sz="7200" b="1" dirty="0"/>
              <a:t>JDK, JRE, JVM</a:t>
            </a:r>
            <a:endParaRPr lang="uk-UA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JDK - </a:t>
            </a:r>
            <a:r>
              <a:rPr lang="en-US" sz="4800" dirty="0"/>
              <a:t>Java Development </a:t>
            </a:r>
            <a:r>
              <a:rPr lang="en-US" sz="4800" dirty="0" smtClean="0"/>
              <a:t>Kit</a:t>
            </a:r>
          </a:p>
          <a:p>
            <a:r>
              <a:rPr lang="en-US" sz="4800" dirty="0" smtClean="0"/>
              <a:t>JRE – Java Runtime Environment</a:t>
            </a:r>
          </a:p>
          <a:p>
            <a:r>
              <a:rPr lang="en-US" sz="4800" dirty="0" smtClean="0"/>
              <a:t>JVM – Java Virtual Machine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3103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Java Virtual Machin</a:t>
            </a:r>
            <a:r>
              <a:rPr lang="en-US" sz="7200" b="1" dirty="0"/>
              <a:t>e</a:t>
            </a:r>
            <a:endParaRPr lang="ru-RU" sz="7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8" y="1825625"/>
            <a:ext cx="4711803" cy="4351338"/>
          </a:xfrm>
        </p:spPr>
      </p:pic>
    </p:spTree>
    <p:extLst>
      <p:ext uri="{BB962C8B-B14F-4D97-AF65-F5344CB8AC3E}">
        <p14:creationId xmlns:p14="http://schemas.microsoft.com/office/powerpoint/2010/main" val="306515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Типи даних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825625"/>
            <a:ext cx="11554691" cy="4351338"/>
          </a:xfrm>
        </p:spPr>
        <p:txBody>
          <a:bodyPr/>
          <a:lstStyle/>
          <a:p>
            <a:r>
              <a:rPr lang="uk-UA" dirty="0" smtClean="0"/>
              <a:t>Примітивні типи </a:t>
            </a:r>
            <a:r>
              <a:rPr lang="uk-UA" dirty="0" err="1" smtClean="0"/>
              <a:t>данних</a:t>
            </a:r>
            <a:r>
              <a:rPr lang="uk-UA" dirty="0"/>
              <a:t> </a:t>
            </a:r>
            <a:r>
              <a:rPr lang="uk-UA" dirty="0" smtClean="0"/>
              <a:t>(</a:t>
            </a:r>
            <a:r>
              <a:rPr lang="en-US" dirty="0" smtClean="0"/>
              <a:t>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char, </a:t>
            </a:r>
            <a:r>
              <a:rPr lang="en-US" dirty="0" err="1" smtClean="0"/>
              <a:t>boolean</a:t>
            </a:r>
            <a:r>
              <a:rPr lang="en-US" dirty="0" smtClean="0"/>
              <a:t>);</a:t>
            </a:r>
          </a:p>
          <a:p>
            <a:r>
              <a:rPr lang="uk-UA" dirty="0" smtClean="0"/>
              <a:t>Об’єкти (</a:t>
            </a:r>
            <a:r>
              <a:rPr lang="en-US" dirty="0" smtClean="0"/>
              <a:t>String, Object, </a:t>
            </a:r>
            <a:r>
              <a:rPr lang="en-US" dirty="0" err="1" smtClean="0"/>
              <a:t>ArrayList</a:t>
            </a:r>
            <a:r>
              <a:rPr lang="en-US" dirty="0" smtClean="0"/>
              <a:t>&lt;Float&gt;, </a:t>
            </a:r>
            <a:r>
              <a:rPr lang="en-US" dirty="0" err="1" smtClean="0"/>
              <a:t>LinkedList</a:t>
            </a:r>
            <a:r>
              <a:rPr lang="en-US" dirty="0" smtClean="0"/>
              <a:t>&lt;Integer&gt;, Char, Sort ... </a:t>
            </a:r>
            <a:r>
              <a:rPr lang="en-US" dirty="0" smtClean="0"/>
              <a:t>);</a:t>
            </a:r>
            <a:endParaRPr lang="uk-UA" dirty="0" smtClean="0"/>
          </a:p>
          <a:p>
            <a:r>
              <a:rPr lang="uk-UA" dirty="0" smtClean="0"/>
              <a:t>Масиви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array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Object[][] matrix = new Object[5][6];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6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387</Words>
  <Application>Microsoft Office PowerPoint</Application>
  <PresentationFormat>Широкоэкранный</PresentationFormat>
  <Paragraphs>77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Лекція №1</vt:lpstr>
      <vt:lpstr>Про себе</vt:lpstr>
      <vt:lpstr>Організація</vt:lpstr>
      <vt:lpstr>Зміст</vt:lpstr>
      <vt:lpstr>Парадигма програмування</vt:lpstr>
      <vt:lpstr>Чому Java?</vt:lpstr>
      <vt:lpstr>Поняття JDK, JRE, JVM</vt:lpstr>
      <vt:lpstr>Java Virtual Machine</vt:lpstr>
      <vt:lpstr>Типи даних</vt:lpstr>
      <vt:lpstr>Основні елементи</vt:lpstr>
      <vt:lpstr>Object</vt:lpstr>
      <vt:lpstr>Основні конструкції</vt:lpstr>
      <vt:lpstr>Модифікатори доступу</vt:lpstr>
      <vt:lpstr>Ключові слова Java</vt:lpstr>
      <vt:lpstr>Знайомство з git та github</vt:lpstr>
      <vt:lpstr>Завдання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Саня Вихристюк</cp:lastModifiedBy>
  <cp:revision>20</cp:revision>
  <dcterms:created xsi:type="dcterms:W3CDTF">2020-09-01T16:09:28Z</dcterms:created>
  <dcterms:modified xsi:type="dcterms:W3CDTF">2020-09-07T04:51:09Z</dcterms:modified>
</cp:coreProperties>
</file>