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5" r:id="rId4"/>
    <p:sldId id="277" r:id="rId5"/>
    <p:sldId id="278" r:id="rId6"/>
    <p:sldId id="279" r:id="rId7"/>
    <p:sldId id="280" r:id="rId8"/>
    <p:sldId id="274" r:id="rId9"/>
    <p:sldId id="264" r:id="rId10"/>
    <p:sldId id="265" r:id="rId11"/>
    <p:sldId id="281" r:id="rId12"/>
    <p:sldId id="28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0435" y="3275359"/>
            <a:ext cx="10249428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Collection, Exceptions </a:t>
            </a:r>
            <a:endParaRPr lang="ru-RU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643149" y="88775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3800" dirty="0" smtClean="0"/>
              <a:t>Лекція №</a:t>
            </a:r>
            <a:r>
              <a:rPr lang="en-US" sz="13800" dirty="0" smtClean="0"/>
              <a:t>3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/>
              <a:t>Serializable</a:t>
            </a:r>
            <a:endParaRPr lang="en-US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825625"/>
            <a:ext cx="11554691" cy="4351338"/>
          </a:xfrm>
        </p:spPr>
        <p:txBody>
          <a:bodyPr/>
          <a:lstStyle/>
          <a:p>
            <a:r>
              <a:rPr lang="en-US" dirty="0" err="1" smtClean="0"/>
              <a:t>ObjectOutputStream</a:t>
            </a:r>
            <a:r>
              <a:rPr lang="ru-RU" dirty="0" smtClean="0"/>
              <a:t> – </a:t>
            </a:r>
            <a:r>
              <a:rPr lang="en-US" dirty="0"/>
              <a:t>for serialization</a:t>
            </a:r>
            <a:endParaRPr lang="ru-RU" dirty="0" smtClean="0"/>
          </a:p>
          <a:p>
            <a:r>
              <a:rPr lang="en-US" dirty="0" err="1" smtClean="0"/>
              <a:t>ObjectInputStream</a:t>
            </a:r>
            <a:r>
              <a:rPr lang="ru-RU" dirty="0" smtClean="0"/>
              <a:t> – </a:t>
            </a:r>
            <a:r>
              <a:rPr lang="en-US" dirty="0"/>
              <a:t>for </a:t>
            </a:r>
            <a:r>
              <a:rPr lang="en-US" dirty="0" err="1" smtClean="0"/>
              <a:t>disserialization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Transient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26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Завдання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Реалізувати колекцію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r>
              <a:rPr lang="en-US" dirty="0" smtClean="0"/>
              <a:t> (</a:t>
            </a:r>
            <a:r>
              <a:rPr lang="uk-UA" dirty="0" smtClean="0"/>
              <a:t>З збільшенням </a:t>
            </a:r>
            <a:r>
              <a:rPr lang="en-US" dirty="0" smtClean="0"/>
              <a:t>capacity(</a:t>
            </a:r>
            <a:r>
              <a:rPr lang="uk-UA" dirty="0" smtClean="0"/>
              <a:t>розмір</a:t>
            </a:r>
            <a:r>
              <a:rPr lang="en-US" dirty="0" smtClean="0"/>
              <a:t>));</a:t>
            </a:r>
            <a:endParaRPr lang="uk-UA" dirty="0" smtClean="0"/>
          </a:p>
          <a:p>
            <a:r>
              <a:rPr lang="en-US" dirty="0"/>
              <a:t>a</a:t>
            </a:r>
            <a:r>
              <a:rPr lang="en-US" dirty="0" smtClean="0"/>
              <a:t>dd();</a:t>
            </a:r>
          </a:p>
          <a:p>
            <a:r>
              <a:rPr lang="en-US" dirty="0"/>
              <a:t>r</a:t>
            </a:r>
            <a:r>
              <a:rPr lang="en-US" dirty="0" smtClean="0"/>
              <a:t>emove();</a:t>
            </a:r>
          </a:p>
          <a:p>
            <a:r>
              <a:rPr lang="en-US" dirty="0"/>
              <a:t>s</a:t>
            </a:r>
            <a:r>
              <a:rPr lang="en-US" dirty="0" smtClean="0"/>
              <a:t>ize();</a:t>
            </a:r>
          </a:p>
          <a:p>
            <a:r>
              <a:rPr lang="en-US" dirty="0"/>
              <a:t>c</a:t>
            </a:r>
            <a:r>
              <a:rPr lang="en-US" dirty="0" smtClean="0"/>
              <a:t>ontains();</a:t>
            </a:r>
          </a:p>
          <a:p>
            <a:r>
              <a:rPr lang="uk-UA" dirty="0" smtClean="0"/>
              <a:t>Реалізувати клас</a:t>
            </a:r>
            <a:r>
              <a:rPr lang="en-US" dirty="0" smtClean="0"/>
              <a:t> </a:t>
            </a:r>
            <a:r>
              <a:rPr lang="en-US" dirty="0" err="1" smtClean="0"/>
              <a:t>SerializationUtil</a:t>
            </a:r>
            <a:r>
              <a:rPr lang="en-US" dirty="0" smtClean="0"/>
              <a:t> </a:t>
            </a:r>
            <a:r>
              <a:rPr lang="uk-UA" dirty="0" smtClean="0"/>
              <a:t>з методами </a:t>
            </a:r>
            <a:r>
              <a:rPr lang="uk-UA" dirty="0" err="1" smtClean="0"/>
              <a:t>серіалізації</a:t>
            </a:r>
            <a:r>
              <a:rPr lang="uk-UA" dirty="0" smtClean="0"/>
              <a:t> та </a:t>
            </a:r>
            <a:r>
              <a:rPr lang="uk-UA" dirty="0" err="1" smtClean="0"/>
              <a:t>десереалізації</a:t>
            </a:r>
            <a:endParaRPr lang="en-US" dirty="0" smtClean="0"/>
          </a:p>
          <a:p>
            <a:r>
              <a:rPr lang="en-US" dirty="0" smtClean="0"/>
              <a:t>**Stack, Queue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1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HTTP methods</a:t>
            </a:r>
            <a:endParaRPr lang="en-US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825625"/>
            <a:ext cx="11554691" cy="4351338"/>
          </a:xfrm>
        </p:spPr>
        <p:txBody>
          <a:bodyPr/>
          <a:lstStyle/>
          <a:p>
            <a:r>
              <a:rPr lang="en-US" b="1" dirty="0" smtClean="0"/>
              <a:t>POST</a:t>
            </a:r>
          </a:p>
          <a:p>
            <a:r>
              <a:rPr lang="en-US" b="1" dirty="0" smtClean="0"/>
              <a:t>HEAD</a:t>
            </a:r>
          </a:p>
          <a:p>
            <a:r>
              <a:rPr lang="en-US" b="1" dirty="0" smtClean="0"/>
              <a:t>PUT</a:t>
            </a:r>
          </a:p>
          <a:p>
            <a:r>
              <a:rPr lang="en-US" b="1" dirty="0" smtClean="0"/>
              <a:t>DELETE</a:t>
            </a:r>
          </a:p>
          <a:p>
            <a:r>
              <a:rPr lang="en-US" b="1" dirty="0" smtClean="0"/>
              <a:t>CONNECT</a:t>
            </a:r>
          </a:p>
          <a:p>
            <a:r>
              <a:rPr lang="en-US" b="1" dirty="0" smtClean="0"/>
              <a:t>OPTIONS</a:t>
            </a:r>
          </a:p>
          <a:p>
            <a:r>
              <a:rPr lang="en-US" b="1" dirty="0" smtClean="0"/>
              <a:t>TRACE</a:t>
            </a:r>
          </a:p>
          <a:p>
            <a:r>
              <a:rPr lang="en-US" b="1" dirty="0" smtClean="0"/>
              <a:t>PATCH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03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javastudy.ru/wp-content/uploads/2016/01/CollectionsHierarch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52" y="0"/>
            <a:ext cx="9883791" cy="67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Collection</a:t>
            </a:r>
            <a:r>
              <a:rPr lang="ru-RU" sz="7200" b="1" dirty="0" smtClean="0"/>
              <a:t> </a:t>
            </a:r>
            <a:r>
              <a:rPr lang="ru-RU" sz="7200" b="1" dirty="0" err="1" smtClean="0"/>
              <a:t>методи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.add(Object o)</a:t>
            </a:r>
          </a:p>
          <a:p>
            <a:r>
              <a:rPr lang="en-US" dirty="0" smtClean="0"/>
              <a:t>.clear()</a:t>
            </a:r>
          </a:p>
          <a:p>
            <a:r>
              <a:rPr lang="en-US" dirty="0" smtClean="0"/>
              <a:t>.contains(Object o)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.remove(Object o)</a:t>
            </a:r>
          </a:p>
          <a:p>
            <a:r>
              <a:rPr lang="en-US" dirty="0" smtClean="0"/>
              <a:t>.size()</a:t>
            </a:r>
          </a:p>
          <a:p>
            <a:r>
              <a:rPr lang="en-US" dirty="0" smtClean="0"/>
              <a:t>.stream()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0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Collection List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ArrayList</a:t>
            </a:r>
            <a:endParaRPr lang="en-US" b="1" dirty="0" smtClean="0"/>
          </a:p>
          <a:p>
            <a:r>
              <a:rPr lang="en-US" b="1" dirty="0" err="1" smtClean="0"/>
              <a:t>LinkedList</a:t>
            </a:r>
            <a:endParaRPr lang="en-US" b="1" dirty="0" smtClean="0"/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882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Collection Set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err="1" smtClean="0"/>
              <a:t>LinkedHashSet</a:t>
            </a:r>
            <a:endParaRPr lang="en-US" dirty="0" smtClean="0"/>
          </a:p>
          <a:p>
            <a:r>
              <a:rPr lang="en-US" dirty="0" err="1" smtClean="0"/>
              <a:t>TreeSet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Collection Queue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err="1" smtClean="0"/>
              <a:t>PriorityQueue</a:t>
            </a:r>
            <a:endParaRPr lang="en-US" dirty="0" smtClean="0"/>
          </a:p>
          <a:p>
            <a:r>
              <a:rPr lang="en-US" dirty="0" err="1" smtClean="0"/>
              <a:t>ArrayQueue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3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Collection Map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err="1" smtClean="0"/>
              <a:t>LinkedHashMap</a:t>
            </a:r>
            <a:endParaRPr lang="en-US" dirty="0" smtClean="0"/>
          </a:p>
          <a:p>
            <a:r>
              <a:rPr lang="en-US" dirty="0" err="1" smtClean="0"/>
              <a:t>TreeMap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4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ccy.info/i9/2579c05514d2f6424a63e4d246ffb0ad/1398970263/143501/740281/excep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660"/>
            <a:ext cx="12126742" cy="63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721" y="365125"/>
            <a:ext cx="10824556" cy="1325563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Serializable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Серіалізація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представляє</a:t>
            </a:r>
            <a:r>
              <a:rPr lang="ru-RU" dirty="0" smtClean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 стану </a:t>
            </a:r>
            <a:r>
              <a:rPr lang="ru-RU" dirty="0" err="1"/>
              <a:t>об'єкта</a:t>
            </a:r>
            <a:r>
              <a:rPr lang="ru-RU" dirty="0"/>
              <a:t> в </a:t>
            </a:r>
            <a:r>
              <a:rPr lang="ru-RU" dirty="0" err="1"/>
              <a:t>потік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вилучення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відновлення</a:t>
            </a:r>
            <a:r>
              <a:rPr lang="ru-RU" dirty="0"/>
              <a:t> стану </a:t>
            </a:r>
            <a:r>
              <a:rPr lang="ru-RU" dirty="0" err="1"/>
              <a:t>об'єкта</a:t>
            </a:r>
            <a:r>
              <a:rPr lang="ru-RU" dirty="0"/>
              <a:t> з потоку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десеріалізацію</a:t>
            </a:r>
            <a:r>
              <a:rPr lang="ru-RU" dirty="0"/>
              <a:t>. </a:t>
            </a:r>
            <a:r>
              <a:rPr lang="ru-RU" dirty="0" err="1"/>
              <a:t>Серіалізация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зручна</a:t>
            </a:r>
            <a:r>
              <a:rPr lang="ru-RU" dirty="0"/>
              <a:t>, коли </a:t>
            </a:r>
            <a:r>
              <a:rPr lang="ru-RU" dirty="0" err="1"/>
              <a:t>йде</a:t>
            </a:r>
            <a:r>
              <a:rPr lang="ru-RU" dirty="0"/>
              <a:t> робота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складними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Серіалізовать</a:t>
            </a:r>
            <a:r>
              <a:rPr lang="ru-RU" dirty="0" smtClean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en-US" b="1" dirty="0" err="1"/>
              <a:t>Serializable</a:t>
            </a:r>
            <a:r>
              <a:rPr lang="en-US" dirty="0"/>
              <a:t>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не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просто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слугує</a:t>
            </a:r>
            <a:r>
              <a:rPr lang="ru-RU" dirty="0"/>
              <a:t> </a:t>
            </a:r>
            <a:r>
              <a:rPr lang="ru-RU" dirty="0" err="1"/>
              <a:t>дороговказом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серіалізовані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1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2286</TotalTime>
  <Words>177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Collection, Exceptions </vt:lpstr>
      <vt:lpstr>Презентация PowerPoint</vt:lpstr>
      <vt:lpstr>Collection методи</vt:lpstr>
      <vt:lpstr>Collection List</vt:lpstr>
      <vt:lpstr>Collection Set</vt:lpstr>
      <vt:lpstr>Collection Queue</vt:lpstr>
      <vt:lpstr>Collection Map</vt:lpstr>
      <vt:lpstr>Презентация PowerPoint</vt:lpstr>
      <vt:lpstr>Serializable</vt:lpstr>
      <vt:lpstr>Serializable</vt:lpstr>
      <vt:lpstr>Завдання</vt:lpstr>
      <vt:lpstr>HTTP methods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Учетная запись Майкрософт</cp:lastModifiedBy>
  <cp:revision>39</cp:revision>
  <dcterms:created xsi:type="dcterms:W3CDTF">2020-09-01T16:09:28Z</dcterms:created>
  <dcterms:modified xsi:type="dcterms:W3CDTF">2020-09-22T06:29:56Z</dcterms:modified>
</cp:coreProperties>
</file>