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82" r:id="rId4"/>
    <p:sldId id="283" r:id="rId5"/>
    <p:sldId id="284" r:id="rId6"/>
    <p:sldId id="277" r:id="rId7"/>
    <p:sldId id="285" r:id="rId8"/>
    <p:sldId id="286" r:id="rId9"/>
    <p:sldId id="287" r:id="rId10"/>
    <p:sldId id="280" r:id="rId11"/>
    <p:sldId id="288" r:id="rId12"/>
    <p:sldId id="289" r:id="rId13"/>
    <p:sldId id="291" r:id="rId14"/>
    <p:sldId id="292" r:id="rId15"/>
    <p:sldId id="293" r:id="rId16"/>
    <p:sldId id="294" r:id="rId17"/>
    <p:sldId id="290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3" r:id="rId26"/>
    <p:sldId id="30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7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8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32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13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56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68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9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96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8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25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41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1A109-10B7-438A-AFD7-5080526C031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21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275359"/>
            <a:ext cx="12191999" cy="2387600"/>
          </a:xfrm>
        </p:spPr>
        <p:txBody>
          <a:bodyPr>
            <a:noAutofit/>
          </a:bodyPr>
          <a:lstStyle/>
          <a:p>
            <a:r>
              <a:rPr lang="ru-RU" sz="8000" dirty="0" smtClean="0"/>
              <a:t>	</a:t>
            </a:r>
            <a:r>
              <a:rPr lang="en-US" sz="8000" dirty="0" smtClean="0"/>
              <a:t>Generic, Stream API</a:t>
            </a:r>
            <a:endParaRPr lang="ru-RU" sz="8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887759"/>
            <a:ext cx="1219199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13800" dirty="0" smtClean="0"/>
              <a:t>Лекція №</a:t>
            </a:r>
            <a:r>
              <a:rPr lang="ru-RU" sz="13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41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Stream API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Ключовим</a:t>
            </a:r>
            <a:r>
              <a:rPr lang="ru-RU" dirty="0"/>
              <a:t> </a:t>
            </a:r>
            <a:r>
              <a:rPr lang="ru-RU" dirty="0" err="1"/>
              <a:t>поняттям</a:t>
            </a:r>
            <a:r>
              <a:rPr lang="ru-RU" dirty="0"/>
              <a:t> в </a:t>
            </a:r>
            <a:r>
              <a:rPr lang="ru-RU" dirty="0" err="1"/>
              <a:t>Stream</a:t>
            </a:r>
            <a:r>
              <a:rPr lang="ru-RU" dirty="0"/>
              <a:t> API є </a:t>
            </a:r>
            <a:r>
              <a:rPr lang="ru-RU" dirty="0" err="1"/>
              <a:t>потік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/>
              <a:t>Однією</a:t>
            </a:r>
            <a:r>
              <a:rPr lang="ru-RU" dirty="0"/>
              <a:t> з </a:t>
            </a:r>
            <a:r>
              <a:rPr lang="ru-RU" dirty="0" err="1"/>
              <a:t>відмінних</a:t>
            </a:r>
            <a:r>
              <a:rPr lang="ru-RU" dirty="0"/>
              <a:t> рис </a:t>
            </a:r>
            <a:r>
              <a:rPr lang="en-US" dirty="0"/>
              <a:t>Stream API </a:t>
            </a:r>
            <a:r>
              <a:rPr lang="ru-RU" dirty="0"/>
              <a:t>є </a:t>
            </a:r>
            <a:r>
              <a:rPr lang="ru-RU" dirty="0" err="1"/>
              <a:t>застосування</a:t>
            </a:r>
            <a:r>
              <a:rPr lang="ru-RU" dirty="0"/>
              <a:t> лямбда-</a:t>
            </a:r>
            <a:r>
              <a:rPr lang="ru-RU" dirty="0" err="1"/>
              <a:t>виразів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значно</a:t>
            </a:r>
            <a:r>
              <a:rPr lang="ru-RU" dirty="0"/>
              <a:t> </a:t>
            </a:r>
            <a:r>
              <a:rPr lang="ru-RU" dirty="0" err="1"/>
              <a:t>скоротити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 </a:t>
            </a:r>
            <a:r>
              <a:rPr lang="ru-RU" dirty="0" err="1"/>
              <a:t>виконуваних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84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Stream API</a:t>
            </a:r>
            <a:endParaRPr lang="ru-RU" sz="72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426" y="2414020"/>
            <a:ext cx="10473145" cy="32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Stream API</a:t>
            </a:r>
            <a:endParaRPr lang="ru-RU" sz="72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1" y="3288624"/>
            <a:ext cx="12060556" cy="13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Stream API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en-US" dirty="0"/>
              <a:t>Stream API </a:t>
            </a:r>
            <a:r>
              <a:rPr lang="ru-RU" dirty="0" err="1"/>
              <a:t>лежить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en-US" dirty="0" err="1"/>
              <a:t>BaseStream</a:t>
            </a:r>
            <a:r>
              <a:rPr lang="en-US" dirty="0"/>
              <a:t>.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повне</a:t>
            </a:r>
            <a:r>
              <a:rPr lang="ru-RU" dirty="0"/>
              <a:t> </a:t>
            </a:r>
            <a:r>
              <a:rPr lang="ru-RU" dirty="0" err="1"/>
              <a:t>визначення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 interface </a:t>
            </a:r>
            <a:r>
              <a:rPr lang="en-US" b="1" dirty="0" err="1"/>
              <a:t>BaseStream</a:t>
            </a:r>
            <a:r>
              <a:rPr lang="en-US" b="1" dirty="0"/>
              <a:t>&lt;T , S extends </a:t>
            </a:r>
            <a:r>
              <a:rPr lang="en-US" b="1" dirty="0" err="1"/>
              <a:t>BaseStream</a:t>
            </a:r>
            <a:r>
              <a:rPr lang="en-US" b="1" dirty="0"/>
              <a:t>&lt;T , S&gt;&gt;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45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Stream API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BaseStream</a:t>
            </a:r>
            <a:r>
              <a:rPr lang="en-US" dirty="0"/>
              <a:t>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базовий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потоками,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реалізується</a:t>
            </a:r>
            <a:r>
              <a:rPr lang="ru-RU" dirty="0"/>
              <a:t> через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: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b="1" dirty="0"/>
              <a:t>close</a:t>
            </a:r>
            <a:r>
              <a:rPr lang="en-US" dirty="0"/>
              <a:t> (): </a:t>
            </a:r>
            <a:r>
              <a:rPr lang="ru-RU" dirty="0" err="1"/>
              <a:t>закриває</a:t>
            </a:r>
            <a:r>
              <a:rPr lang="ru-RU" dirty="0"/>
              <a:t> </a:t>
            </a:r>
            <a:r>
              <a:rPr lang="ru-RU" dirty="0" err="1" smtClean="0"/>
              <a:t>потік</a:t>
            </a:r>
            <a:endParaRPr lang="ru-RU" dirty="0"/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b="1" dirty="0" err="1"/>
              <a:t>isParallel</a:t>
            </a:r>
            <a:r>
              <a:rPr lang="en-US" dirty="0"/>
              <a:t> ():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en-US" dirty="0"/>
              <a:t>true,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 є </a:t>
            </a:r>
            <a:r>
              <a:rPr lang="ru-RU" dirty="0" err="1" smtClean="0"/>
              <a:t>паралельним</a:t>
            </a:r>
            <a:endParaRPr lang="ru-RU" dirty="0"/>
          </a:p>
          <a:p>
            <a:r>
              <a:rPr lang="en-US" dirty="0"/>
              <a:t>Iterator &lt;</a:t>
            </a:r>
            <a:r>
              <a:rPr lang="ru-RU" dirty="0"/>
              <a:t>Т&gt; </a:t>
            </a:r>
            <a:r>
              <a:rPr lang="en-US" b="1" dirty="0"/>
              <a:t>iterator</a:t>
            </a:r>
            <a:r>
              <a:rPr lang="en-US" dirty="0"/>
              <a:t> ():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ітератор</a:t>
            </a:r>
            <a:r>
              <a:rPr lang="ru-RU" dirty="0"/>
              <a:t> </a:t>
            </a:r>
            <a:r>
              <a:rPr lang="ru-RU" dirty="0" smtClean="0"/>
              <a:t>потоку</a:t>
            </a:r>
            <a:endParaRPr lang="ru-RU" dirty="0"/>
          </a:p>
          <a:p>
            <a:r>
              <a:rPr lang="en-US" dirty="0" err="1"/>
              <a:t>Spliterator</a:t>
            </a:r>
            <a:r>
              <a:rPr lang="en-US" dirty="0"/>
              <a:t> &lt;</a:t>
            </a:r>
            <a:r>
              <a:rPr lang="ru-RU" dirty="0"/>
              <a:t>Т&gt; </a:t>
            </a:r>
            <a:r>
              <a:rPr lang="en-US" b="1" dirty="0" err="1"/>
              <a:t>spliterator</a:t>
            </a:r>
            <a:r>
              <a:rPr lang="en-US" dirty="0"/>
              <a:t> ():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сплітератор</a:t>
            </a:r>
            <a:r>
              <a:rPr lang="ru-RU" dirty="0"/>
              <a:t> </a:t>
            </a:r>
            <a:r>
              <a:rPr lang="ru-RU" dirty="0" smtClean="0"/>
              <a:t>потоку</a:t>
            </a:r>
            <a:endParaRPr lang="ru-RU" dirty="0"/>
          </a:p>
          <a:p>
            <a:r>
              <a:rPr lang="en-US" dirty="0"/>
              <a:t>S </a:t>
            </a:r>
            <a:r>
              <a:rPr lang="en-US" b="1" dirty="0"/>
              <a:t>parallel</a:t>
            </a:r>
            <a:r>
              <a:rPr lang="en-US" dirty="0"/>
              <a:t> ():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паралельний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 (</a:t>
            </a:r>
            <a:r>
              <a:rPr lang="ru-RU" dirty="0" err="1"/>
              <a:t>паралельні</a:t>
            </a:r>
            <a:r>
              <a:rPr lang="ru-RU" dirty="0"/>
              <a:t> потоки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задіяти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ядер </a:t>
            </a:r>
            <a:r>
              <a:rPr lang="ru-RU" dirty="0" err="1"/>
              <a:t>процесора</a:t>
            </a:r>
            <a:r>
              <a:rPr lang="ru-RU" dirty="0"/>
              <a:t> в </a:t>
            </a:r>
            <a:r>
              <a:rPr lang="ru-RU" dirty="0" err="1"/>
              <a:t>багатоядерних</a:t>
            </a:r>
            <a:r>
              <a:rPr lang="ru-RU" dirty="0"/>
              <a:t> </a:t>
            </a:r>
            <a:r>
              <a:rPr lang="ru-RU" dirty="0" err="1"/>
              <a:t>архітектур</a:t>
            </a:r>
            <a:r>
              <a:rPr lang="ru-RU" dirty="0" smtClean="0"/>
              <a:t>)</a:t>
            </a:r>
            <a:endParaRPr lang="ru-RU" dirty="0"/>
          </a:p>
          <a:p>
            <a:r>
              <a:rPr lang="en-US" dirty="0"/>
              <a:t>S </a:t>
            </a:r>
            <a:r>
              <a:rPr lang="en-US" b="1" dirty="0"/>
              <a:t>sequential</a:t>
            </a:r>
            <a:r>
              <a:rPr lang="en-US" dirty="0"/>
              <a:t> ():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послідовний</a:t>
            </a:r>
            <a:r>
              <a:rPr lang="ru-RU" dirty="0"/>
              <a:t> </a:t>
            </a:r>
            <a:r>
              <a:rPr lang="ru-RU" dirty="0" err="1" smtClean="0"/>
              <a:t>потік</a:t>
            </a:r>
            <a:endParaRPr lang="ru-RU" dirty="0"/>
          </a:p>
          <a:p>
            <a:r>
              <a:rPr lang="en-US" dirty="0"/>
              <a:t>S </a:t>
            </a:r>
            <a:r>
              <a:rPr lang="en-US" b="1" dirty="0"/>
              <a:t>unordered</a:t>
            </a:r>
            <a:r>
              <a:rPr lang="en-US" dirty="0"/>
              <a:t> ():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невпорядкований</a:t>
            </a:r>
            <a:r>
              <a:rPr lang="ru-RU" dirty="0"/>
              <a:t> </a:t>
            </a:r>
            <a:r>
              <a:rPr lang="ru-RU" dirty="0" err="1"/>
              <a:t>потік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109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Stream API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BaseStream</a:t>
            </a:r>
            <a:r>
              <a:rPr lang="ru-RU" dirty="0"/>
              <a:t> </a:t>
            </a:r>
            <a:r>
              <a:rPr lang="ru-RU" dirty="0" err="1"/>
              <a:t>успадковується</a:t>
            </a:r>
            <a:r>
              <a:rPr lang="ru-RU" dirty="0"/>
              <a:t> ряд </a:t>
            </a:r>
            <a:r>
              <a:rPr lang="ru-RU" dirty="0" err="1"/>
              <a:t>інтерфейсів</a:t>
            </a:r>
            <a:r>
              <a:rPr lang="ru-RU" dirty="0"/>
              <a:t>, </a:t>
            </a:r>
            <a:r>
              <a:rPr lang="ru-RU" dirty="0" err="1"/>
              <a:t>призначених</a:t>
            </a:r>
            <a:r>
              <a:rPr lang="ru-RU" dirty="0"/>
              <a:t> </a:t>
            </a:r>
            <a:r>
              <a:rPr lang="ru-RU" dirty="0" smtClean="0"/>
              <a:t>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b="1" dirty="0"/>
              <a:t>Stream &lt;T&gt;: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потоків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представляють</a:t>
            </a:r>
            <a:r>
              <a:rPr lang="ru-RU" dirty="0"/>
              <a:t> будь-</a:t>
            </a:r>
            <a:r>
              <a:rPr lang="ru-RU" dirty="0" err="1"/>
              <a:t>контрольний</a:t>
            </a:r>
            <a:r>
              <a:rPr lang="ru-RU" dirty="0"/>
              <a:t> </a:t>
            </a:r>
            <a:r>
              <a:rPr lang="ru-RU" dirty="0" smtClean="0"/>
              <a:t>тип</a:t>
            </a:r>
            <a:endParaRPr lang="ru-RU" dirty="0"/>
          </a:p>
          <a:p>
            <a:r>
              <a:rPr lang="en-US" b="1" dirty="0" err="1"/>
              <a:t>IntStream</a:t>
            </a:r>
            <a:r>
              <a:rPr lang="en-US" dirty="0"/>
              <a:t>: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потоків</a:t>
            </a:r>
            <a:r>
              <a:rPr lang="ru-RU" dirty="0"/>
              <a:t> з типом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en-US" dirty="0" err="1" smtClean="0"/>
              <a:t>int</a:t>
            </a:r>
            <a:endParaRPr lang="en-US" dirty="0"/>
          </a:p>
          <a:p>
            <a:r>
              <a:rPr lang="en-US" b="1" dirty="0" err="1"/>
              <a:t>DoubleStream</a:t>
            </a:r>
            <a:r>
              <a:rPr lang="en-US" dirty="0"/>
              <a:t>: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потоків</a:t>
            </a:r>
            <a:r>
              <a:rPr lang="ru-RU" dirty="0"/>
              <a:t> з типом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en-US" dirty="0" smtClean="0"/>
              <a:t>double</a:t>
            </a:r>
            <a:endParaRPr lang="en-US" dirty="0"/>
          </a:p>
          <a:p>
            <a:r>
              <a:rPr lang="en-US" b="1" dirty="0" err="1"/>
              <a:t>LongStream</a:t>
            </a:r>
            <a:r>
              <a:rPr lang="en-US" dirty="0"/>
              <a:t>: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потоків</a:t>
            </a:r>
            <a:r>
              <a:rPr lang="ru-RU" dirty="0"/>
              <a:t> з типом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en-US" dirty="0"/>
              <a:t>long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3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Stream API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</a:t>
            </a:r>
            <a:r>
              <a:rPr lang="ru-RU" dirty="0" err="1"/>
              <a:t>роботі</a:t>
            </a:r>
            <a:r>
              <a:rPr lang="ru-RU" dirty="0"/>
              <a:t> з потоками,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представляють</a:t>
            </a:r>
            <a:r>
              <a:rPr lang="ru-RU" dirty="0"/>
              <a:t> </a:t>
            </a:r>
            <a:r>
              <a:rPr lang="ru-RU" dirty="0" err="1"/>
              <a:t>певний</a:t>
            </a:r>
            <a:r>
              <a:rPr lang="ru-RU" dirty="0"/>
              <a:t> </a:t>
            </a:r>
            <a:r>
              <a:rPr lang="ru-RU" dirty="0" err="1"/>
              <a:t>примітивний</a:t>
            </a:r>
            <a:r>
              <a:rPr lang="ru-RU" dirty="0"/>
              <a:t> тип - </a:t>
            </a:r>
            <a:r>
              <a:rPr lang="en-US" dirty="0"/>
              <a:t>double, </a:t>
            </a:r>
            <a:r>
              <a:rPr lang="en-US" dirty="0" err="1"/>
              <a:t>int</a:t>
            </a:r>
            <a:r>
              <a:rPr lang="en-US" dirty="0"/>
              <a:t>, long </a:t>
            </a:r>
            <a:r>
              <a:rPr lang="ru-RU" dirty="0" err="1"/>
              <a:t>простіше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інтерфейси</a:t>
            </a:r>
            <a:r>
              <a:rPr lang="ru-RU" dirty="0"/>
              <a:t> </a:t>
            </a:r>
            <a:r>
              <a:rPr lang="en-US" dirty="0" err="1"/>
              <a:t>DoubleStream</a:t>
            </a:r>
            <a:r>
              <a:rPr lang="en-US" dirty="0"/>
              <a:t>, </a:t>
            </a:r>
            <a:r>
              <a:rPr lang="en-US" dirty="0" err="1"/>
              <a:t>IntStream</a:t>
            </a:r>
            <a:r>
              <a:rPr lang="en-US" dirty="0"/>
              <a:t>, </a:t>
            </a:r>
            <a:r>
              <a:rPr lang="en-US" dirty="0" err="1"/>
              <a:t>LongStream</a:t>
            </a:r>
            <a:r>
              <a:rPr lang="en-US" dirty="0"/>
              <a:t>. </a:t>
            </a:r>
            <a:r>
              <a:rPr lang="ru-RU" dirty="0"/>
              <a:t>Але в </a:t>
            </a:r>
            <a:r>
              <a:rPr lang="ru-RU" dirty="0" err="1"/>
              <a:t>більшості</a:t>
            </a:r>
            <a:r>
              <a:rPr lang="ru-RU" dirty="0"/>
              <a:t> </a:t>
            </a:r>
            <a:r>
              <a:rPr lang="ru-RU" dirty="0" err="1"/>
              <a:t>випадків</a:t>
            </a:r>
            <a:r>
              <a:rPr lang="ru-RU" dirty="0"/>
              <a:t>, як правило, робота </a:t>
            </a:r>
            <a:r>
              <a:rPr lang="ru-RU" dirty="0" err="1"/>
              <a:t>відбувається</a:t>
            </a:r>
            <a:r>
              <a:rPr lang="ru-RU" dirty="0"/>
              <a:t> з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складними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, для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призначений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en-US" dirty="0"/>
              <a:t>Stream &lt;T&gt;.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1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Stream API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dirty="0" err="1"/>
              <a:t>роботі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en-US" dirty="0"/>
              <a:t>Stream API </a:t>
            </a:r>
            <a:r>
              <a:rPr lang="ru-RU" dirty="0" err="1"/>
              <a:t>важливо</a:t>
            </a:r>
            <a:r>
              <a:rPr lang="ru-RU" dirty="0"/>
              <a:t> </a:t>
            </a:r>
            <a:r>
              <a:rPr lang="ru-RU" dirty="0" err="1"/>
              <a:t>розуміти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з потоками </a:t>
            </a:r>
            <a:r>
              <a:rPr lang="ru-RU" dirty="0" err="1"/>
              <a:t>бувають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b="1" dirty="0" err="1"/>
              <a:t>термінальними</a:t>
            </a:r>
            <a:r>
              <a:rPr lang="ru-RU" b="1" dirty="0"/>
              <a:t> (</a:t>
            </a:r>
            <a:r>
              <a:rPr lang="en-US" b="1" dirty="0"/>
              <a:t>terminal),</a:t>
            </a:r>
            <a:r>
              <a:rPr lang="en-US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проміжними</a:t>
            </a:r>
            <a:r>
              <a:rPr lang="ru-RU" b="1" dirty="0"/>
              <a:t> (</a:t>
            </a:r>
            <a:r>
              <a:rPr lang="en-US" b="1" dirty="0"/>
              <a:t>intermediate)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952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Stream API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allMatch</a:t>
            </a:r>
            <a:r>
              <a:rPr lang="en-US" b="1" dirty="0"/>
              <a:t> (Predicate &lt;? super T&gt; predicate):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en-US" dirty="0"/>
              <a:t>true,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потоку </a:t>
            </a:r>
            <a:r>
              <a:rPr lang="ru-RU" dirty="0" err="1"/>
              <a:t>задовольняють</a:t>
            </a:r>
            <a:r>
              <a:rPr lang="ru-RU" dirty="0"/>
              <a:t> </a:t>
            </a:r>
            <a:r>
              <a:rPr lang="ru-RU" dirty="0" err="1"/>
              <a:t>умові</a:t>
            </a:r>
            <a:r>
              <a:rPr lang="ru-RU" dirty="0"/>
              <a:t> в предикате. </a:t>
            </a:r>
            <a:r>
              <a:rPr lang="ru-RU" dirty="0" err="1"/>
              <a:t>термінальна</a:t>
            </a:r>
            <a:r>
              <a:rPr lang="ru-RU" dirty="0"/>
              <a:t> </a:t>
            </a:r>
            <a:r>
              <a:rPr lang="ru-RU" dirty="0" err="1" smtClean="0"/>
              <a:t>операція</a:t>
            </a:r>
            <a:endParaRPr lang="ru-RU" dirty="0"/>
          </a:p>
          <a:p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anyMatch</a:t>
            </a:r>
            <a:r>
              <a:rPr lang="en-US" b="1" dirty="0"/>
              <a:t> (Predicate &lt;? super T&gt; predicate):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en-US" dirty="0"/>
              <a:t>true,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хоч</a:t>
            </a:r>
            <a:r>
              <a:rPr lang="ru-RU" dirty="0"/>
              <a:t> один </a:t>
            </a:r>
            <a:r>
              <a:rPr lang="ru-RU" dirty="0" err="1"/>
              <a:t>елемент</a:t>
            </a:r>
            <a:r>
              <a:rPr lang="ru-RU" dirty="0"/>
              <a:t> потоку </a:t>
            </a:r>
            <a:r>
              <a:rPr lang="ru-RU" dirty="0" err="1"/>
              <a:t>задовольняють</a:t>
            </a:r>
            <a:r>
              <a:rPr lang="ru-RU" dirty="0"/>
              <a:t> </a:t>
            </a:r>
            <a:r>
              <a:rPr lang="ru-RU" dirty="0" err="1"/>
              <a:t>умові</a:t>
            </a:r>
            <a:r>
              <a:rPr lang="ru-RU" dirty="0"/>
              <a:t> в предикате. </a:t>
            </a:r>
            <a:r>
              <a:rPr lang="ru-RU" dirty="0" err="1"/>
              <a:t>термінальна</a:t>
            </a:r>
            <a:r>
              <a:rPr lang="ru-RU" dirty="0"/>
              <a:t> </a:t>
            </a:r>
            <a:r>
              <a:rPr lang="ru-RU" dirty="0" err="1" smtClean="0"/>
              <a:t>операція</a:t>
            </a:r>
            <a:endParaRPr lang="ru-RU" dirty="0"/>
          </a:p>
          <a:p>
            <a:r>
              <a:rPr lang="ru-RU" b="1" dirty="0"/>
              <a:t>&lt;</a:t>
            </a:r>
            <a:r>
              <a:rPr lang="en-US" b="1" dirty="0"/>
              <a:t>R, A&gt; R collect (Collector &lt;? Super T, A, R&gt; collector): </a:t>
            </a:r>
            <a:r>
              <a:rPr lang="ru-RU" dirty="0" err="1"/>
              <a:t>додає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в </a:t>
            </a:r>
            <a:r>
              <a:rPr lang="ru-RU" dirty="0" err="1"/>
              <a:t>незмінний</a:t>
            </a:r>
            <a:r>
              <a:rPr lang="ru-RU" dirty="0"/>
              <a:t> контейнер з типом </a:t>
            </a:r>
            <a:r>
              <a:rPr lang="en-US" dirty="0"/>
              <a:t>R. T </a:t>
            </a:r>
            <a:r>
              <a:rPr lang="ru-RU" dirty="0" err="1"/>
              <a:t>представляє</a:t>
            </a:r>
            <a:r>
              <a:rPr lang="ru-RU" dirty="0"/>
              <a:t> тип </a:t>
            </a:r>
            <a:r>
              <a:rPr lang="ru-RU" dirty="0" err="1"/>
              <a:t>даних</a:t>
            </a:r>
            <a:r>
              <a:rPr lang="ru-RU" dirty="0"/>
              <a:t> з </a:t>
            </a:r>
            <a:r>
              <a:rPr lang="ru-RU" dirty="0" err="1"/>
              <a:t>викликає</a:t>
            </a:r>
            <a:r>
              <a:rPr lang="ru-RU" dirty="0"/>
              <a:t> потоку, а </a:t>
            </a:r>
            <a:r>
              <a:rPr lang="en-US" dirty="0"/>
              <a:t>A - </a:t>
            </a:r>
            <a:r>
              <a:rPr lang="ru-RU" dirty="0"/>
              <a:t>тип </a:t>
            </a:r>
            <a:r>
              <a:rPr lang="ru-RU" dirty="0" err="1"/>
              <a:t>даних</a:t>
            </a:r>
            <a:r>
              <a:rPr lang="ru-RU" dirty="0"/>
              <a:t> в </a:t>
            </a:r>
            <a:r>
              <a:rPr lang="ru-RU" dirty="0" err="1"/>
              <a:t>контейнері</a:t>
            </a:r>
            <a:r>
              <a:rPr lang="ru-RU" dirty="0"/>
              <a:t>. </a:t>
            </a:r>
            <a:r>
              <a:rPr lang="ru-RU" dirty="0" err="1"/>
              <a:t>термінальна</a:t>
            </a:r>
            <a:r>
              <a:rPr lang="ru-RU" dirty="0"/>
              <a:t> </a:t>
            </a:r>
            <a:r>
              <a:rPr lang="ru-RU" dirty="0" err="1" smtClean="0"/>
              <a:t>операція</a:t>
            </a:r>
            <a:endParaRPr lang="ru-RU" dirty="0"/>
          </a:p>
          <a:p>
            <a:r>
              <a:rPr lang="en-US" b="1" dirty="0"/>
              <a:t>long count ():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в </a:t>
            </a:r>
            <a:r>
              <a:rPr lang="ru-RU" dirty="0" err="1"/>
              <a:t>потоці</a:t>
            </a:r>
            <a:r>
              <a:rPr lang="ru-RU" dirty="0"/>
              <a:t>. </a:t>
            </a:r>
            <a:r>
              <a:rPr lang="ru-RU" dirty="0" err="1"/>
              <a:t>Термінальна</a:t>
            </a:r>
            <a:r>
              <a:rPr lang="ru-RU" dirty="0"/>
              <a:t> </a:t>
            </a:r>
            <a:r>
              <a:rPr lang="ru-RU" dirty="0" err="1"/>
              <a:t>операція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en-US" b="1" dirty="0"/>
              <a:t>Stream &lt;T&gt; </a:t>
            </a:r>
            <a:r>
              <a:rPr lang="en-US" b="1" dirty="0" err="1"/>
              <a:t>concat</a:t>
            </a:r>
            <a:r>
              <a:rPr lang="en-US" b="1" dirty="0"/>
              <a:t> (Stream &lt;? Extends T&gt; a, Stream &lt;? Extends T&gt; b): </a:t>
            </a:r>
            <a:r>
              <a:rPr lang="ru-RU" dirty="0" err="1"/>
              <a:t>об'єднує</a:t>
            </a:r>
            <a:r>
              <a:rPr lang="ru-RU" dirty="0"/>
              <a:t> два потоки. </a:t>
            </a:r>
            <a:r>
              <a:rPr lang="ru-RU" dirty="0" err="1"/>
              <a:t>проміжна</a:t>
            </a:r>
            <a:r>
              <a:rPr lang="ru-RU" dirty="0"/>
              <a:t> </a:t>
            </a:r>
            <a:r>
              <a:rPr lang="ru-RU" dirty="0" err="1"/>
              <a:t>операція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Stream API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Stream &lt;T&gt; distinct ():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, в </a:t>
            </a:r>
            <a:r>
              <a:rPr lang="ru-RU" dirty="0" err="1"/>
              <a:t>якому</a:t>
            </a:r>
            <a:r>
              <a:rPr lang="ru-RU" dirty="0"/>
              <a:t> є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унікальні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з типом </a:t>
            </a:r>
            <a:r>
              <a:rPr lang="en-US" dirty="0"/>
              <a:t>T. </a:t>
            </a:r>
            <a:r>
              <a:rPr lang="ru-RU" dirty="0" err="1"/>
              <a:t>Проміжна</a:t>
            </a:r>
            <a:r>
              <a:rPr lang="ru-RU" dirty="0"/>
              <a:t> </a:t>
            </a:r>
            <a:r>
              <a:rPr lang="ru-RU" dirty="0" err="1" smtClean="0"/>
              <a:t>операція</a:t>
            </a:r>
            <a:endParaRPr lang="ru-RU" dirty="0"/>
          </a:p>
          <a:p>
            <a:r>
              <a:rPr lang="en-US" b="1" dirty="0"/>
              <a:t>Stream &lt;T&gt; </a:t>
            </a:r>
            <a:r>
              <a:rPr lang="en-US" b="1" dirty="0" err="1"/>
              <a:t>dropWhile</a:t>
            </a:r>
            <a:r>
              <a:rPr lang="en-US" b="1" dirty="0"/>
              <a:t> (Predicate &lt;? Super T&gt; predicate): </a:t>
            </a:r>
            <a:r>
              <a:rPr lang="ru-RU" dirty="0" err="1"/>
              <a:t>пропускає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відповідають</a:t>
            </a:r>
            <a:r>
              <a:rPr lang="ru-RU" dirty="0"/>
              <a:t> </a:t>
            </a:r>
            <a:r>
              <a:rPr lang="ru-RU" dirty="0" err="1"/>
              <a:t>умові</a:t>
            </a:r>
            <a:r>
              <a:rPr lang="ru-RU" dirty="0"/>
              <a:t> в </a:t>
            </a:r>
            <a:r>
              <a:rPr lang="en-US" dirty="0"/>
              <a:t>predicate, </a:t>
            </a:r>
            <a:r>
              <a:rPr lang="ru-RU" dirty="0" err="1"/>
              <a:t>поки</a:t>
            </a:r>
            <a:r>
              <a:rPr lang="ru-RU" dirty="0"/>
              <a:t> не </a:t>
            </a:r>
            <a:r>
              <a:rPr lang="ru-RU" dirty="0" err="1"/>
              <a:t>попадеться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не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умові</a:t>
            </a:r>
            <a:r>
              <a:rPr lang="ru-RU" dirty="0"/>
              <a:t>. </a:t>
            </a:r>
            <a:r>
              <a:rPr lang="ru-RU" dirty="0" err="1"/>
              <a:t>Вибрані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повертаються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потоку. </a:t>
            </a:r>
            <a:r>
              <a:rPr lang="ru-RU" dirty="0" err="1"/>
              <a:t>Проміжна</a:t>
            </a:r>
            <a:r>
              <a:rPr lang="ru-RU" dirty="0"/>
              <a:t> </a:t>
            </a:r>
            <a:r>
              <a:rPr lang="ru-RU" dirty="0" err="1"/>
              <a:t>операція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en-US" b="1" dirty="0"/>
              <a:t>Stream &lt;T&gt; filter (Predicate &lt;? Super T&gt; predicate):</a:t>
            </a:r>
            <a:r>
              <a:rPr lang="en-US" dirty="0"/>
              <a:t> </a:t>
            </a:r>
            <a:r>
              <a:rPr lang="ru-RU" dirty="0" err="1"/>
              <a:t>фільтрує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умовою</a:t>
            </a:r>
            <a:r>
              <a:rPr lang="ru-RU" dirty="0"/>
              <a:t> в предикате. </a:t>
            </a:r>
            <a:r>
              <a:rPr lang="ru-RU" dirty="0" err="1"/>
              <a:t>проміжна</a:t>
            </a:r>
            <a:r>
              <a:rPr lang="ru-RU" dirty="0"/>
              <a:t> </a:t>
            </a:r>
            <a:r>
              <a:rPr lang="ru-RU" dirty="0" err="1" smtClean="0"/>
              <a:t>операція</a:t>
            </a:r>
            <a:endParaRPr lang="ru-RU" dirty="0"/>
          </a:p>
          <a:p>
            <a:r>
              <a:rPr lang="en-US" b="1" dirty="0"/>
              <a:t>Optional &lt;T&gt; </a:t>
            </a:r>
            <a:r>
              <a:rPr lang="en-US" b="1" dirty="0" err="1"/>
              <a:t>findFirst</a:t>
            </a:r>
            <a:r>
              <a:rPr lang="en-US" b="1" dirty="0"/>
              <a:t> (): </a:t>
            </a:r>
            <a:r>
              <a:rPr lang="ru-RU" dirty="0" err="1"/>
              <a:t>повертає</a:t>
            </a:r>
            <a:r>
              <a:rPr lang="ru-RU" dirty="0"/>
              <a:t> перший </a:t>
            </a:r>
            <a:r>
              <a:rPr lang="ru-RU" dirty="0" err="1"/>
              <a:t>елемент</a:t>
            </a:r>
            <a:r>
              <a:rPr lang="ru-RU" dirty="0"/>
              <a:t> з потоку. </a:t>
            </a:r>
            <a:r>
              <a:rPr lang="ru-RU" dirty="0" err="1"/>
              <a:t>термінальна</a:t>
            </a:r>
            <a:r>
              <a:rPr lang="ru-RU" dirty="0"/>
              <a:t> </a:t>
            </a:r>
            <a:r>
              <a:rPr lang="ru-RU" dirty="0" err="1" smtClean="0"/>
              <a:t>операція</a:t>
            </a:r>
            <a:endParaRPr lang="ru-RU" dirty="0"/>
          </a:p>
          <a:p>
            <a:r>
              <a:rPr lang="en-US" b="1" dirty="0"/>
              <a:t>Optional &lt;T&gt; </a:t>
            </a:r>
            <a:r>
              <a:rPr lang="en-US" b="1" dirty="0" err="1"/>
              <a:t>findAny</a:t>
            </a:r>
            <a:r>
              <a:rPr lang="en-US" b="1" dirty="0"/>
              <a:t> (): </a:t>
            </a:r>
            <a:r>
              <a:rPr lang="ru-RU" dirty="0" err="1"/>
              <a:t>повертає</a:t>
            </a:r>
            <a:r>
              <a:rPr lang="ru-RU" dirty="0"/>
              <a:t> перший-</a:t>
            </a:r>
            <a:r>
              <a:rPr lang="ru-RU" dirty="0" err="1"/>
              <a:t>ліпший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з потоку. </a:t>
            </a:r>
            <a:r>
              <a:rPr lang="ru-RU" dirty="0" err="1"/>
              <a:t>термінальна</a:t>
            </a:r>
            <a:r>
              <a:rPr lang="ru-RU" dirty="0"/>
              <a:t> </a:t>
            </a:r>
            <a:r>
              <a:rPr lang="ru-RU" dirty="0" err="1"/>
              <a:t>операція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Generic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(</a:t>
            </a:r>
            <a:r>
              <a:rPr lang="ru-RU" dirty="0" err="1" smtClean="0"/>
              <a:t>узагальнений</a:t>
            </a:r>
            <a:r>
              <a:rPr lang="ru-RU" dirty="0"/>
              <a:t> тип)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де тип </a:t>
            </a:r>
            <a:r>
              <a:rPr lang="ru-RU" dirty="0" err="1"/>
              <a:t>оброблюваних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задаеться</a:t>
            </a:r>
            <a:r>
              <a:rPr lang="ru-RU" dirty="0"/>
              <a:t> як </a:t>
            </a:r>
            <a:r>
              <a:rPr lang="ru-RU" dirty="0" smtClean="0"/>
              <a:t>параметр.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0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Stream API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forEach</a:t>
            </a:r>
            <a:r>
              <a:rPr lang="en-US" b="1" dirty="0"/>
              <a:t> (Consumer &lt;? super T&gt; action): </a:t>
            </a:r>
            <a:r>
              <a:rPr lang="ru-RU" dirty="0"/>
              <a:t>для кожного </a:t>
            </a:r>
            <a:r>
              <a:rPr lang="ru-RU" dirty="0" err="1"/>
              <a:t>елемента</a:t>
            </a:r>
            <a:r>
              <a:rPr lang="ru-RU" dirty="0"/>
              <a:t> </a:t>
            </a:r>
            <a:r>
              <a:rPr lang="ru-RU" dirty="0" err="1"/>
              <a:t>виконується</a:t>
            </a:r>
            <a:r>
              <a:rPr lang="ru-RU" dirty="0"/>
              <a:t> </a:t>
            </a:r>
            <a:r>
              <a:rPr lang="ru-RU" dirty="0" err="1"/>
              <a:t>дія</a:t>
            </a:r>
            <a:r>
              <a:rPr lang="ru-RU" dirty="0"/>
              <a:t> </a:t>
            </a:r>
            <a:r>
              <a:rPr lang="en-US" dirty="0"/>
              <a:t>action. </a:t>
            </a:r>
            <a:r>
              <a:rPr lang="ru-RU" dirty="0" err="1"/>
              <a:t>термінальна</a:t>
            </a:r>
            <a:r>
              <a:rPr lang="ru-RU" dirty="0"/>
              <a:t> </a:t>
            </a:r>
            <a:r>
              <a:rPr lang="ru-RU" dirty="0" err="1" smtClean="0"/>
              <a:t>операція</a:t>
            </a:r>
            <a:endParaRPr lang="ru-RU" dirty="0"/>
          </a:p>
          <a:p>
            <a:r>
              <a:rPr lang="en-US" b="1" dirty="0"/>
              <a:t>Stream &lt;T&gt; limit (long </a:t>
            </a:r>
            <a:r>
              <a:rPr lang="en-US" b="1" dirty="0" err="1"/>
              <a:t>maxSize</a:t>
            </a:r>
            <a:r>
              <a:rPr lang="en-US" b="1" dirty="0"/>
              <a:t>): </a:t>
            </a:r>
            <a:r>
              <a:rPr lang="ru-RU" dirty="0" err="1"/>
              <a:t>залишає</a:t>
            </a:r>
            <a:r>
              <a:rPr lang="ru-RU" dirty="0"/>
              <a:t> в </a:t>
            </a:r>
            <a:r>
              <a:rPr lang="ru-RU" dirty="0" err="1"/>
              <a:t>потоці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en-US" dirty="0" err="1"/>
              <a:t>maxSize</a:t>
            </a:r>
            <a:r>
              <a:rPr lang="en-US" dirty="0"/>
              <a:t> </a:t>
            </a:r>
            <a:r>
              <a:rPr lang="ru-RU" dirty="0" err="1"/>
              <a:t>елементів</a:t>
            </a:r>
            <a:r>
              <a:rPr lang="ru-RU" dirty="0"/>
              <a:t>. </a:t>
            </a:r>
            <a:r>
              <a:rPr lang="ru-RU" dirty="0" err="1"/>
              <a:t>проміжна</a:t>
            </a:r>
            <a:r>
              <a:rPr lang="ru-RU" dirty="0"/>
              <a:t> </a:t>
            </a:r>
            <a:r>
              <a:rPr lang="ru-RU" dirty="0" err="1" smtClean="0"/>
              <a:t>операція</a:t>
            </a:r>
            <a:endParaRPr lang="ru-RU" dirty="0"/>
          </a:p>
          <a:p>
            <a:r>
              <a:rPr lang="en-US" b="1" dirty="0"/>
              <a:t>Optional &lt;T&gt; max (Comparator &lt;? Super T&gt; comparator):</a:t>
            </a:r>
            <a:r>
              <a:rPr lang="en-US" dirty="0"/>
              <a:t>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максимальний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з потоку. Для </a:t>
            </a:r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 компаратор </a:t>
            </a:r>
            <a:r>
              <a:rPr lang="en-US" dirty="0"/>
              <a:t>comparator. </a:t>
            </a:r>
            <a:r>
              <a:rPr lang="ru-RU" dirty="0" err="1"/>
              <a:t>термінальна</a:t>
            </a:r>
            <a:r>
              <a:rPr lang="ru-RU" dirty="0"/>
              <a:t> </a:t>
            </a:r>
            <a:r>
              <a:rPr lang="ru-RU" dirty="0" err="1" smtClean="0"/>
              <a:t>операція</a:t>
            </a:r>
            <a:endParaRPr lang="ru-RU" dirty="0"/>
          </a:p>
          <a:p>
            <a:r>
              <a:rPr lang="en-US" b="1" dirty="0"/>
              <a:t>Optional &lt;T&gt; min (Comparator &lt;? Super T&gt; comparator):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мінімальний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з потоку. Для </a:t>
            </a:r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 компаратор </a:t>
            </a:r>
            <a:r>
              <a:rPr lang="en-US" dirty="0"/>
              <a:t>comparator. </a:t>
            </a:r>
            <a:r>
              <a:rPr lang="ru-RU" dirty="0" err="1"/>
              <a:t>термінальна</a:t>
            </a:r>
            <a:r>
              <a:rPr lang="ru-RU" dirty="0"/>
              <a:t> </a:t>
            </a:r>
            <a:r>
              <a:rPr lang="ru-RU" dirty="0" err="1" smtClean="0"/>
              <a:t>операція</a:t>
            </a:r>
            <a:endParaRPr lang="ru-RU" dirty="0"/>
          </a:p>
          <a:p>
            <a:r>
              <a:rPr lang="ru-RU" b="1" dirty="0"/>
              <a:t>&lt;</a:t>
            </a:r>
            <a:r>
              <a:rPr lang="en-US" b="1" dirty="0"/>
              <a:t>R&gt; Stream &lt;R&gt; map (Function &lt;? Super T ,? extends R&gt; mapper): </a:t>
            </a:r>
            <a:r>
              <a:rPr lang="ru-RU" dirty="0" err="1"/>
              <a:t>перетворює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типу </a:t>
            </a:r>
            <a:r>
              <a:rPr lang="en-US" dirty="0"/>
              <a:t>T </a:t>
            </a:r>
            <a:r>
              <a:rPr lang="ru-RU" dirty="0"/>
              <a:t>в </a:t>
            </a:r>
            <a:r>
              <a:rPr lang="ru-RU" dirty="0" err="1"/>
              <a:t>елементи</a:t>
            </a:r>
            <a:r>
              <a:rPr lang="ru-RU" dirty="0"/>
              <a:t> типу </a:t>
            </a:r>
            <a:r>
              <a:rPr lang="en-US" dirty="0"/>
              <a:t>R </a:t>
            </a:r>
            <a:r>
              <a:rPr lang="ru-RU" dirty="0"/>
              <a:t>і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 з </a:t>
            </a:r>
            <a:r>
              <a:rPr lang="ru-RU" dirty="0" err="1"/>
              <a:t>елементами</a:t>
            </a:r>
            <a:r>
              <a:rPr lang="ru-RU" dirty="0"/>
              <a:t> </a:t>
            </a:r>
            <a:r>
              <a:rPr lang="en-US" dirty="0"/>
              <a:t>R. </a:t>
            </a:r>
            <a:r>
              <a:rPr lang="ru-RU" dirty="0" err="1"/>
              <a:t>Проміжна</a:t>
            </a:r>
            <a:r>
              <a:rPr lang="ru-RU" dirty="0"/>
              <a:t> </a:t>
            </a:r>
            <a:r>
              <a:rPr lang="ru-RU" dirty="0" err="1"/>
              <a:t>операція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4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Stream API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&lt;R&gt; Stream &lt;R&gt; </a:t>
            </a:r>
            <a:r>
              <a:rPr lang="en-US" b="1" dirty="0" err="1"/>
              <a:t>flatMap</a:t>
            </a:r>
            <a:r>
              <a:rPr lang="en-US" b="1" dirty="0"/>
              <a:t> (Function &lt;? Super T,? Extends Stream &lt;? Extends R &gt;&gt; mapper):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перетворити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типу </a:t>
            </a:r>
            <a:r>
              <a:rPr lang="en-US" dirty="0"/>
              <a:t>T </a:t>
            </a:r>
            <a:r>
              <a:rPr lang="ru-RU" dirty="0"/>
              <a:t>в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типу </a:t>
            </a:r>
            <a:r>
              <a:rPr lang="en-US" dirty="0"/>
              <a:t>R </a:t>
            </a:r>
            <a:r>
              <a:rPr lang="ru-RU" dirty="0"/>
              <a:t>і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 з </a:t>
            </a:r>
            <a:r>
              <a:rPr lang="ru-RU" dirty="0" err="1"/>
              <a:t>елементами</a:t>
            </a:r>
            <a:r>
              <a:rPr lang="ru-RU" dirty="0"/>
              <a:t> </a:t>
            </a:r>
            <a:r>
              <a:rPr lang="en-US" dirty="0"/>
              <a:t>R. </a:t>
            </a:r>
            <a:r>
              <a:rPr lang="ru-RU" dirty="0" err="1"/>
              <a:t>Проміжна</a:t>
            </a:r>
            <a:r>
              <a:rPr lang="ru-RU" dirty="0"/>
              <a:t> </a:t>
            </a:r>
            <a:r>
              <a:rPr lang="ru-RU" dirty="0" err="1"/>
              <a:t>операція</a:t>
            </a:r>
            <a:endParaRPr lang="ru-RU" dirty="0"/>
          </a:p>
          <a:p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noneMatch</a:t>
            </a:r>
            <a:r>
              <a:rPr lang="en-US" b="1" dirty="0"/>
              <a:t> (Predicate &lt;? super T&gt; predicate):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en-US" dirty="0"/>
              <a:t>true,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жоден</a:t>
            </a:r>
            <a:r>
              <a:rPr lang="ru-RU" dirty="0"/>
              <a:t> з </a:t>
            </a:r>
            <a:r>
              <a:rPr lang="ru-RU" dirty="0" err="1"/>
              <a:t>елементів</a:t>
            </a:r>
            <a:r>
              <a:rPr lang="ru-RU" dirty="0"/>
              <a:t> в </a:t>
            </a:r>
            <a:r>
              <a:rPr lang="ru-RU" dirty="0" err="1"/>
              <a:t>потоці</a:t>
            </a:r>
            <a:r>
              <a:rPr lang="ru-RU" dirty="0"/>
              <a:t> не </a:t>
            </a:r>
            <a:r>
              <a:rPr lang="ru-RU" dirty="0" err="1"/>
              <a:t>задовольняє</a:t>
            </a:r>
            <a:r>
              <a:rPr lang="ru-RU" dirty="0"/>
              <a:t> </a:t>
            </a:r>
            <a:r>
              <a:rPr lang="ru-RU" dirty="0" err="1"/>
              <a:t>умові</a:t>
            </a:r>
            <a:r>
              <a:rPr lang="ru-RU" dirty="0"/>
              <a:t> в предикате. </a:t>
            </a:r>
            <a:r>
              <a:rPr lang="ru-RU" dirty="0" err="1"/>
              <a:t>термінальна</a:t>
            </a:r>
            <a:r>
              <a:rPr lang="ru-RU" dirty="0"/>
              <a:t> </a:t>
            </a:r>
            <a:r>
              <a:rPr lang="ru-RU" dirty="0" err="1"/>
              <a:t>операція</a:t>
            </a:r>
            <a:endParaRPr lang="ru-RU" dirty="0"/>
          </a:p>
          <a:p>
            <a:r>
              <a:rPr lang="en-US" b="1" dirty="0"/>
              <a:t>Stream &lt;T&gt; skip (long n):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відсутні</a:t>
            </a:r>
            <a:r>
              <a:rPr lang="ru-RU" dirty="0"/>
              <a:t> </a:t>
            </a:r>
            <a:r>
              <a:rPr lang="ru-RU" dirty="0" err="1"/>
              <a:t>перші</a:t>
            </a:r>
            <a:r>
              <a:rPr lang="ru-RU" dirty="0"/>
              <a:t> </a:t>
            </a:r>
            <a:r>
              <a:rPr lang="en-US" dirty="0"/>
              <a:t>n </a:t>
            </a:r>
            <a:r>
              <a:rPr lang="ru-RU" dirty="0" err="1"/>
              <a:t>елементів</a:t>
            </a:r>
            <a:r>
              <a:rPr lang="ru-RU" dirty="0"/>
              <a:t>. </a:t>
            </a:r>
            <a:r>
              <a:rPr lang="ru-RU" dirty="0" err="1"/>
              <a:t>Проміжна</a:t>
            </a:r>
            <a:r>
              <a:rPr lang="ru-RU" dirty="0"/>
              <a:t> </a:t>
            </a:r>
            <a:r>
              <a:rPr lang="ru-RU" dirty="0" err="1"/>
              <a:t>операція</a:t>
            </a:r>
            <a:r>
              <a:rPr lang="ru-RU" dirty="0"/>
              <a:t>.</a:t>
            </a:r>
          </a:p>
          <a:p>
            <a:r>
              <a:rPr lang="en-US" b="1" dirty="0"/>
              <a:t>Stream &lt;T&gt; sorted ():</a:t>
            </a:r>
            <a:r>
              <a:rPr lang="en-US" dirty="0"/>
              <a:t>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відсортований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. </a:t>
            </a:r>
            <a:r>
              <a:rPr lang="ru-RU" dirty="0" err="1"/>
              <a:t>Проміжна</a:t>
            </a:r>
            <a:r>
              <a:rPr lang="ru-RU" dirty="0"/>
              <a:t> </a:t>
            </a:r>
            <a:r>
              <a:rPr lang="ru-RU" dirty="0" err="1"/>
              <a:t>операція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Stream API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Stream &lt;T&gt; sorted (Comparator &lt;? Super T&gt; comparator):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відсортований</a:t>
            </a:r>
            <a:r>
              <a:rPr lang="ru-RU" dirty="0"/>
              <a:t> </a:t>
            </a:r>
            <a:r>
              <a:rPr lang="ru-RU" dirty="0" err="1"/>
              <a:t>відповідно</a:t>
            </a:r>
            <a:r>
              <a:rPr lang="ru-RU" dirty="0"/>
              <a:t> до компаратором </a:t>
            </a:r>
            <a:r>
              <a:rPr lang="ru-RU" dirty="0" err="1"/>
              <a:t>потік</a:t>
            </a:r>
            <a:r>
              <a:rPr lang="ru-RU" dirty="0"/>
              <a:t>. </a:t>
            </a:r>
            <a:r>
              <a:rPr lang="ru-RU" dirty="0" err="1"/>
              <a:t>Проміжна</a:t>
            </a:r>
            <a:r>
              <a:rPr lang="ru-RU" dirty="0"/>
              <a:t> </a:t>
            </a:r>
            <a:r>
              <a:rPr lang="ru-RU" dirty="0" err="1"/>
              <a:t>операція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en-US" b="1" dirty="0"/>
              <a:t>Stream &lt;T&gt; </a:t>
            </a:r>
            <a:r>
              <a:rPr lang="en-US" b="1" dirty="0" err="1"/>
              <a:t>takeWhile</a:t>
            </a:r>
            <a:r>
              <a:rPr lang="en-US" b="1" dirty="0"/>
              <a:t> (Predicate &lt;? Super T&gt; predicate): </a:t>
            </a:r>
            <a:r>
              <a:rPr lang="ru-RU" dirty="0" err="1"/>
              <a:t>вибирає</a:t>
            </a:r>
            <a:r>
              <a:rPr lang="ru-RU" dirty="0"/>
              <a:t> з потоку </a:t>
            </a:r>
            <a:r>
              <a:rPr lang="ru-RU" dirty="0" err="1"/>
              <a:t>елементи</a:t>
            </a:r>
            <a:r>
              <a:rPr lang="ru-RU" dirty="0"/>
              <a:t>, </a:t>
            </a:r>
            <a:r>
              <a:rPr lang="ru-RU" dirty="0" err="1"/>
              <a:t>поки</a:t>
            </a:r>
            <a:r>
              <a:rPr lang="ru-RU" dirty="0"/>
              <a:t> вони </a:t>
            </a:r>
            <a:r>
              <a:rPr lang="ru-RU" dirty="0" err="1"/>
              <a:t>відповідають</a:t>
            </a:r>
            <a:r>
              <a:rPr lang="ru-RU" dirty="0"/>
              <a:t> </a:t>
            </a:r>
            <a:r>
              <a:rPr lang="ru-RU" dirty="0" err="1"/>
              <a:t>умові</a:t>
            </a:r>
            <a:r>
              <a:rPr lang="ru-RU" dirty="0"/>
              <a:t> в </a:t>
            </a:r>
            <a:r>
              <a:rPr lang="en-US" dirty="0"/>
              <a:t>predicate. </a:t>
            </a:r>
            <a:r>
              <a:rPr lang="ru-RU" dirty="0" err="1"/>
              <a:t>Вибрані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повертаються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потоку. </a:t>
            </a:r>
            <a:r>
              <a:rPr lang="ru-RU" dirty="0" err="1"/>
              <a:t>Проміжна</a:t>
            </a:r>
            <a:r>
              <a:rPr lang="ru-RU" dirty="0"/>
              <a:t> </a:t>
            </a:r>
            <a:r>
              <a:rPr lang="ru-RU" dirty="0" err="1"/>
              <a:t>операція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en-US" b="1" dirty="0"/>
              <a:t>Object [] </a:t>
            </a:r>
            <a:r>
              <a:rPr lang="en-US" b="1" dirty="0" err="1"/>
              <a:t>toArray</a:t>
            </a:r>
            <a:r>
              <a:rPr lang="en-US" b="1" dirty="0"/>
              <a:t> ():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 з </a:t>
            </a:r>
            <a:r>
              <a:rPr lang="ru-RU" dirty="0" err="1"/>
              <a:t>елементів</a:t>
            </a:r>
            <a:r>
              <a:rPr lang="ru-RU" dirty="0"/>
              <a:t> потоку. </a:t>
            </a:r>
            <a:r>
              <a:rPr lang="ru-RU" dirty="0" err="1"/>
              <a:t>Термінальна</a:t>
            </a:r>
            <a:r>
              <a:rPr lang="ru-RU" dirty="0"/>
              <a:t> </a:t>
            </a:r>
            <a:r>
              <a:rPr lang="ru-RU" dirty="0" err="1"/>
              <a:t>операція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6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Stream API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 </a:t>
            </a:r>
            <a:r>
              <a:rPr lang="ru-RU" b="1" dirty="0" err="1" smtClean="0"/>
              <a:t>Різниця</a:t>
            </a:r>
            <a:r>
              <a:rPr lang="ru-RU" b="1" dirty="0" smtClean="0"/>
              <a:t> </a:t>
            </a:r>
            <a:r>
              <a:rPr lang="ru-RU" b="1" dirty="0" err="1" smtClean="0"/>
              <a:t>між</a:t>
            </a:r>
            <a:r>
              <a:rPr lang="ru-RU" b="1" dirty="0" smtClean="0"/>
              <a:t> потоком і </a:t>
            </a:r>
            <a:r>
              <a:rPr lang="ru-RU" b="1" dirty="0" err="1" smtClean="0"/>
              <a:t>колекцією</a:t>
            </a:r>
            <a:r>
              <a:rPr lang="ru-RU" b="1" dirty="0" smtClean="0"/>
              <a:t>:</a:t>
            </a:r>
          </a:p>
          <a:p>
            <a:r>
              <a:rPr lang="ru-RU" dirty="0"/>
              <a:t>Потоки не </a:t>
            </a:r>
            <a:r>
              <a:rPr lang="ru-RU" dirty="0" err="1"/>
              <a:t>зберігають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. </a:t>
            </a:r>
            <a:r>
              <a:rPr lang="ru-RU" dirty="0" err="1"/>
              <a:t>Елементи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в потоках,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зберігатися</a:t>
            </a:r>
            <a:r>
              <a:rPr lang="ru-RU" dirty="0"/>
              <a:t> в </a:t>
            </a:r>
            <a:r>
              <a:rPr lang="ru-RU" dirty="0" err="1"/>
              <a:t>колекції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при </a:t>
            </a:r>
            <a:r>
              <a:rPr lang="ru-RU" dirty="0" err="1"/>
              <a:t>необхідності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безпосередньо</a:t>
            </a:r>
            <a:r>
              <a:rPr lang="ru-RU" dirty="0"/>
              <a:t> </a:t>
            </a:r>
            <a:r>
              <a:rPr lang="ru-RU" dirty="0" err="1"/>
              <a:t>згенеровані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/>
              <a:t>Операції</a:t>
            </a:r>
            <a:r>
              <a:rPr lang="ru-RU" dirty="0"/>
              <a:t> з потоками не </a:t>
            </a:r>
            <a:r>
              <a:rPr lang="ru-RU" dirty="0" err="1"/>
              <a:t>змінюють</a:t>
            </a:r>
            <a:r>
              <a:rPr lang="ru-RU" dirty="0"/>
              <a:t> </a:t>
            </a:r>
            <a:r>
              <a:rPr lang="ru-RU" dirty="0" err="1"/>
              <a:t>джерела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Операції</a:t>
            </a:r>
            <a:r>
              <a:rPr lang="ru-RU" dirty="0"/>
              <a:t> з потоками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повертають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 з результатами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Для </a:t>
            </a:r>
            <a:r>
              <a:rPr lang="ru-RU" dirty="0" err="1"/>
              <a:t>потоків</a:t>
            </a:r>
            <a:r>
              <a:rPr lang="ru-RU" dirty="0"/>
              <a:t> характерно </a:t>
            </a:r>
            <a:r>
              <a:rPr lang="ru-RU" dirty="0" err="1"/>
              <a:t>відкладене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.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ru-RU" dirty="0"/>
              <a:t> з потоком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тоді</a:t>
            </a:r>
            <a:r>
              <a:rPr lang="ru-RU" dirty="0"/>
              <a:t>, коли </a:t>
            </a:r>
            <a:r>
              <a:rPr lang="ru-RU" dirty="0" err="1"/>
              <a:t>виконується</a:t>
            </a:r>
            <a:r>
              <a:rPr lang="ru-RU" dirty="0"/>
              <a:t> </a:t>
            </a:r>
            <a:r>
              <a:rPr lang="ru-RU" dirty="0" err="1"/>
              <a:t>термінальна</a:t>
            </a:r>
            <a:r>
              <a:rPr lang="ru-RU" dirty="0"/>
              <a:t> </a:t>
            </a:r>
            <a:r>
              <a:rPr lang="ru-RU" dirty="0" err="1"/>
              <a:t>операція</a:t>
            </a:r>
            <a:r>
              <a:rPr lang="ru-RU" dirty="0"/>
              <a:t> і </a:t>
            </a:r>
            <a:r>
              <a:rPr lang="ru-RU" dirty="0" err="1"/>
              <a:t>повертається</a:t>
            </a:r>
            <a:r>
              <a:rPr lang="ru-RU" dirty="0"/>
              <a:t> </a:t>
            </a:r>
            <a:r>
              <a:rPr lang="ru-RU" dirty="0" err="1"/>
              <a:t>конкретний</a:t>
            </a:r>
            <a:r>
              <a:rPr lang="ru-RU" dirty="0"/>
              <a:t> результат, а не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69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Stream API</a:t>
            </a:r>
            <a:endParaRPr lang="ru-RU" sz="72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634" y="2144684"/>
            <a:ext cx="9298729" cy="320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uk-UA" sz="7200" b="1" dirty="0" smtClean="0"/>
              <a:t>Завдання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smtClean="0"/>
              <a:t>• </a:t>
            </a:r>
            <a:r>
              <a:rPr lang="en-US" dirty="0" smtClean="0"/>
              <a:t>List&lt;String</a:t>
            </a:r>
            <a:r>
              <a:rPr lang="en-US" dirty="0"/>
              <a:t>&gt; </a:t>
            </a:r>
            <a:r>
              <a:rPr lang="en-US" dirty="0" err="1"/>
              <a:t>myList</a:t>
            </a:r>
            <a:r>
              <a:rPr lang="en-US" dirty="0"/>
              <a:t> = </a:t>
            </a:r>
            <a:r>
              <a:rPr lang="en-US" dirty="0" err="1"/>
              <a:t>Arrays.asList</a:t>
            </a:r>
            <a:r>
              <a:rPr lang="en-US" dirty="0"/>
              <a:t>("a1", "a2", "b1", "c2", "c1");</a:t>
            </a:r>
            <a:r>
              <a:rPr lang="uk-UA" b="1" dirty="0" smtClean="0"/>
              <a:t> </a:t>
            </a:r>
          </a:p>
          <a:p>
            <a:pPr marL="0" indent="0">
              <a:buNone/>
            </a:pPr>
            <a:r>
              <a:rPr lang="uk-UA" b="1" dirty="0"/>
              <a:t>	</a:t>
            </a:r>
            <a:r>
              <a:rPr lang="uk-UA" b="1" dirty="0" smtClean="0"/>
              <a:t>Вивести в консоль </a:t>
            </a:r>
            <a:r>
              <a:rPr lang="uk-UA" b="1" dirty="0"/>
              <a:t>всі змінні в відсортованому вигляді</a:t>
            </a:r>
          </a:p>
          <a:p>
            <a:pPr marL="0" indent="0">
              <a:buNone/>
            </a:pPr>
            <a:r>
              <a:rPr lang="uk-UA" b="1" dirty="0" smtClean="0"/>
              <a:t> які починаються з «с» та трансформувати їх в верхній регістр</a:t>
            </a:r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r>
              <a:rPr lang="uk-UA" b="1" dirty="0" smtClean="0"/>
              <a:t>• Заповнити масив розміром </a:t>
            </a:r>
            <a:r>
              <a:rPr lang="en-US" b="1" dirty="0" smtClean="0"/>
              <a:t>n </a:t>
            </a:r>
            <a:r>
              <a:rPr lang="uk-UA" b="1" dirty="0" err="1" smtClean="0"/>
              <a:t>рандомними</a:t>
            </a:r>
            <a:r>
              <a:rPr lang="uk-UA" b="1" dirty="0" smtClean="0"/>
              <a:t> значеннями в діапазоні (від 0 до 9) та порахувати середнє арифметичне всіх парних чисел</a:t>
            </a:r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4801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Завдання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err="1" smtClean="0"/>
              <a:t>Данний</a:t>
            </a:r>
            <a:r>
              <a:rPr lang="uk-UA" dirty="0" smtClean="0"/>
              <a:t> рядок «</a:t>
            </a:r>
            <a:r>
              <a:rPr lang="en-US" dirty="0" err="1" smtClean="0"/>
              <a:t>sjdhgfsjkavchjwagehf</a:t>
            </a:r>
            <a:r>
              <a:rPr lang="uk-UA" dirty="0" smtClean="0"/>
              <a:t>»</a:t>
            </a:r>
            <a:r>
              <a:rPr lang="en-US" dirty="0" smtClean="0"/>
              <a:t> </a:t>
            </a:r>
            <a:r>
              <a:rPr lang="uk-UA" dirty="0" smtClean="0"/>
              <a:t>(Просто набір букв в нижньому регістрі), потрібно підняти в верхній регістр всі букви в діапазоні від </a:t>
            </a:r>
            <a:r>
              <a:rPr lang="en-US" dirty="0" smtClean="0"/>
              <a:t>H </a:t>
            </a:r>
            <a:r>
              <a:rPr lang="uk-UA" dirty="0" smtClean="0"/>
              <a:t>до </a:t>
            </a:r>
            <a:r>
              <a:rPr lang="en-US" dirty="0" smtClean="0"/>
              <a:t>T </a:t>
            </a:r>
            <a:r>
              <a:rPr lang="uk-UA" dirty="0" smtClean="0"/>
              <a:t>по алфавіту </a:t>
            </a:r>
          </a:p>
          <a:p>
            <a:endParaRPr lang="uk-UA" dirty="0" smtClean="0"/>
          </a:p>
          <a:p>
            <a:r>
              <a:rPr lang="uk-UA" dirty="0" smtClean="0"/>
              <a:t>Переписати реалізацію </a:t>
            </a:r>
            <a:r>
              <a:rPr lang="en-US" dirty="0" err="1" smtClean="0"/>
              <a:t>LinkedList</a:t>
            </a:r>
            <a:r>
              <a:rPr lang="en-US" dirty="0" smtClean="0"/>
              <a:t>, </a:t>
            </a:r>
            <a:r>
              <a:rPr lang="en-US" dirty="0" err="1" smtClean="0"/>
              <a:t>ArrayList</a:t>
            </a:r>
            <a:r>
              <a:rPr lang="en-US" dirty="0" smtClean="0"/>
              <a:t> (Stack, Queue) </a:t>
            </a:r>
            <a:r>
              <a:rPr lang="uk-UA" dirty="0" smtClean="0"/>
              <a:t>на </a:t>
            </a:r>
            <a:r>
              <a:rPr lang="en-US" dirty="0" smtClean="0"/>
              <a:t>Generics</a:t>
            </a:r>
          </a:p>
          <a:p>
            <a:endParaRPr lang="en-US" dirty="0"/>
          </a:p>
          <a:p>
            <a:r>
              <a:rPr lang="en-US" dirty="0" smtClean="0"/>
              <a:t>**</a:t>
            </a:r>
            <a:r>
              <a:rPr lang="uk-UA" dirty="0" smtClean="0"/>
              <a:t>Є клас </a:t>
            </a:r>
            <a:r>
              <a:rPr lang="en-US" dirty="0" smtClean="0"/>
              <a:t>User (name, age, height, group, password, email) </a:t>
            </a:r>
            <a:r>
              <a:rPr lang="uk-UA" dirty="0" smtClean="0"/>
              <a:t>створити </a:t>
            </a:r>
            <a:r>
              <a:rPr lang="en-US" dirty="0" err="1" smtClean="0"/>
              <a:t>UserDto</a:t>
            </a:r>
            <a:r>
              <a:rPr lang="en-US" dirty="0" smtClean="0"/>
              <a:t> </a:t>
            </a:r>
            <a:r>
              <a:rPr lang="uk-UA" dirty="0" err="1" smtClean="0"/>
              <a:t>класс</a:t>
            </a:r>
            <a:r>
              <a:rPr lang="uk-UA" dirty="0" smtClean="0"/>
              <a:t> (</a:t>
            </a:r>
            <a:r>
              <a:rPr lang="en-US" dirty="0" smtClean="0"/>
              <a:t>name, age, email</a:t>
            </a:r>
            <a:r>
              <a:rPr lang="uk-UA" dirty="0" smtClean="0"/>
              <a:t>). Створити </a:t>
            </a:r>
            <a:r>
              <a:rPr lang="uk-UA" dirty="0" err="1" smtClean="0"/>
              <a:t>класс</a:t>
            </a:r>
            <a:r>
              <a:rPr lang="uk-UA" dirty="0" smtClean="0"/>
              <a:t> </a:t>
            </a:r>
            <a:r>
              <a:rPr lang="en-US" dirty="0" err="1" smtClean="0"/>
              <a:t>UserMapper</a:t>
            </a:r>
            <a:r>
              <a:rPr lang="en-US" dirty="0" smtClean="0"/>
              <a:t> </a:t>
            </a:r>
            <a:r>
              <a:rPr lang="uk-UA" dirty="0" smtClean="0"/>
              <a:t>з методами </a:t>
            </a:r>
            <a:r>
              <a:rPr lang="en-US" dirty="0" err="1" smtClean="0"/>
              <a:t>mapToUser</a:t>
            </a:r>
            <a:r>
              <a:rPr lang="en-US" dirty="0" smtClean="0"/>
              <a:t>(</a:t>
            </a:r>
            <a:r>
              <a:rPr lang="en-US" dirty="0" err="1" smtClean="0"/>
              <a:t>UserDto</a:t>
            </a:r>
            <a:r>
              <a:rPr lang="en-US" dirty="0" smtClean="0"/>
              <a:t> </a:t>
            </a:r>
            <a:r>
              <a:rPr lang="en-US" dirty="0" err="1" smtClean="0"/>
              <a:t>userDto</a:t>
            </a:r>
            <a:r>
              <a:rPr lang="en-US" dirty="0" smtClean="0"/>
              <a:t>), </a:t>
            </a:r>
            <a:r>
              <a:rPr lang="uk-UA" dirty="0" smtClean="0"/>
              <a:t>та </a:t>
            </a:r>
            <a:r>
              <a:rPr lang="en-US" dirty="0" err="1" smtClean="0"/>
              <a:t>mapToDto</a:t>
            </a:r>
            <a:r>
              <a:rPr lang="en-US" dirty="0" smtClean="0"/>
              <a:t>(User user);</a:t>
            </a:r>
          </a:p>
          <a:p>
            <a:pPr marL="0" indent="0">
              <a:buNone/>
            </a:pPr>
            <a:r>
              <a:rPr lang="uk-UA" dirty="0"/>
              <a:t> </a:t>
            </a:r>
            <a:r>
              <a:rPr lang="uk-UA" dirty="0" smtClean="0"/>
              <a:t>  </a:t>
            </a:r>
            <a:r>
              <a:rPr lang="uk-UA" dirty="0" smtClean="0"/>
              <a:t>Створити колекцію яка буде зберігати 5-10 </a:t>
            </a:r>
            <a:r>
              <a:rPr lang="uk-UA" dirty="0" err="1" smtClean="0"/>
              <a:t>юзерів</a:t>
            </a:r>
            <a:r>
              <a:rPr lang="uk-UA" dirty="0" smtClean="0"/>
              <a:t> і з допомогою </a:t>
            </a:r>
            <a:r>
              <a:rPr lang="en-US" dirty="0" smtClean="0"/>
              <a:t>stream     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uk-UA" dirty="0" smtClean="0"/>
              <a:t>вибрати всіх хто досяг повноліття та повернути на виході </a:t>
            </a:r>
            <a:r>
              <a:rPr lang="en-US" dirty="0" smtClean="0"/>
              <a:t>List&lt;</a:t>
            </a:r>
            <a:r>
              <a:rPr lang="en-US" dirty="0" err="1" smtClean="0"/>
              <a:t>UserDto</a:t>
            </a:r>
            <a:r>
              <a:rPr lang="en-US" dirty="0" smtClean="0"/>
              <a:t>&gt; 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1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404" y="1404085"/>
            <a:ext cx="6643190" cy="50204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Generic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42017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Generic</a:t>
            </a:r>
            <a:endParaRPr lang="ru-RU" sz="7200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272" y="1690688"/>
            <a:ext cx="6575454" cy="503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Generic</a:t>
            </a:r>
            <a:endParaRPr lang="ru-RU" sz="7200" b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683" y="1690688"/>
            <a:ext cx="8446631" cy="510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Generic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– </a:t>
            </a:r>
            <a:r>
              <a:rPr lang="ru-RU" dirty="0" smtClean="0"/>
              <a:t>для типа </a:t>
            </a:r>
            <a:r>
              <a:rPr lang="ru-RU" dirty="0" err="1" smtClean="0"/>
              <a:t>елемента</a:t>
            </a:r>
            <a:r>
              <a:rPr lang="ru-RU" dirty="0" smtClean="0"/>
              <a:t> </a:t>
            </a:r>
            <a:r>
              <a:rPr lang="ru-RU" dirty="0" err="1" smtClean="0"/>
              <a:t>коллекції</a:t>
            </a:r>
            <a:endParaRPr lang="en-US" dirty="0" smtClean="0"/>
          </a:p>
          <a:p>
            <a:r>
              <a:rPr lang="en-US" dirty="0" smtClean="0"/>
              <a:t>K – </a:t>
            </a:r>
            <a:r>
              <a:rPr lang="ru-RU" dirty="0" smtClean="0"/>
              <a:t>для ключа</a:t>
            </a:r>
            <a:endParaRPr lang="en-US" dirty="0" smtClean="0"/>
          </a:p>
          <a:p>
            <a:r>
              <a:rPr lang="en-US" dirty="0" smtClean="0"/>
              <a:t>V – </a:t>
            </a:r>
            <a:r>
              <a:rPr lang="ru-RU" dirty="0" smtClean="0"/>
              <a:t>для </a:t>
            </a:r>
            <a:r>
              <a:rPr lang="ru-RU" dirty="0" err="1" smtClean="0"/>
              <a:t>значення</a:t>
            </a:r>
            <a:endParaRPr lang="en-US" dirty="0" smtClean="0"/>
          </a:p>
          <a:p>
            <a:r>
              <a:rPr lang="en-US" dirty="0" smtClean="0"/>
              <a:t>N – </a:t>
            </a:r>
            <a:r>
              <a:rPr lang="ru-RU" dirty="0" smtClean="0"/>
              <a:t>для числа</a:t>
            </a:r>
            <a:endParaRPr lang="en-US" dirty="0" smtClean="0"/>
          </a:p>
          <a:p>
            <a:r>
              <a:rPr lang="en-US" dirty="0" smtClean="0"/>
              <a:t>T – </a:t>
            </a:r>
            <a:r>
              <a:rPr lang="ru-RU" dirty="0" smtClean="0"/>
              <a:t>для любого типу</a:t>
            </a:r>
            <a:endParaRPr lang="en-US" dirty="0" smtClean="0"/>
          </a:p>
          <a:p>
            <a:r>
              <a:rPr lang="en-US" dirty="0" smtClean="0"/>
              <a:t>S, U, V – </a:t>
            </a:r>
            <a:r>
              <a:rPr lang="ru-RU" dirty="0" smtClean="0"/>
              <a:t>при </a:t>
            </a:r>
            <a:r>
              <a:rPr lang="ru-RU" dirty="0" err="1" smtClean="0"/>
              <a:t>необхідності</a:t>
            </a:r>
            <a:r>
              <a:rPr lang="ru-RU" dirty="0" smtClean="0"/>
              <a:t> для </a:t>
            </a:r>
            <a:r>
              <a:rPr lang="ru-RU" dirty="0" err="1" smtClean="0"/>
              <a:t>позначень</a:t>
            </a:r>
            <a:r>
              <a:rPr lang="ru-RU" dirty="0" smtClean="0"/>
              <a:t> любого типу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2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Generic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Мона</a:t>
            </a:r>
            <a:r>
              <a:rPr lang="ru-RU" dirty="0" smtClean="0"/>
              <a:t> </a:t>
            </a:r>
            <a:r>
              <a:rPr lang="ru-RU" dirty="0" err="1" smtClean="0"/>
              <a:t>обмежити</a:t>
            </a:r>
            <a:r>
              <a:rPr lang="ru-RU" dirty="0" smtClean="0"/>
              <a:t> </a:t>
            </a:r>
            <a:r>
              <a:rPr lang="ru-RU" dirty="0" err="1" smtClean="0"/>
              <a:t>можливі</a:t>
            </a:r>
            <a:r>
              <a:rPr lang="ru-RU" dirty="0" smtClean="0"/>
              <a:t> </a:t>
            </a:r>
            <a:r>
              <a:rPr lang="ru-RU" dirty="0" err="1" smtClean="0"/>
              <a:t>типи</a:t>
            </a:r>
            <a:r>
              <a:rPr lang="ru-RU" dirty="0" smtClean="0"/>
              <a:t> </a:t>
            </a:r>
            <a:r>
              <a:rPr lang="ru-RU" dirty="0" err="1" smtClean="0"/>
              <a:t>аргументів</a:t>
            </a:r>
            <a:r>
              <a:rPr lang="ru-RU" dirty="0" smtClean="0"/>
              <a:t> для </a:t>
            </a:r>
            <a:r>
              <a:rPr lang="ru-RU" dirty="0" err="1" smtClean="0"/>
              <a:t>параметризації</a:t>
            </a:r>
            <a:r>
              <a:rPr lang="ru-RU" dirty="0" smtClean="0"/>
              <a:t>, </a:t>
            </a:r>
            <a:r>
              <a:rPr lang="ru-RU" dirty="0" err="1" smtClean="0"/>
              <a:t>використавши</a:t>
            </a:r>
            <a:r>
              <a:rPr lang="ru-RU" dirty="0" smtClean="0"/>
              <a:t> </a:t>
            </a:r>
            <a:r>
              <a:rPr lang="ru-RU" dirty="0" err="1" smtClean="0"/>
              <a:t>ключове</a:t>
            </a:r>
            <a:r>
              <a:rPr lang="ru-RU" dirty="0" smtClean="0"/>
              <a:t> слово </a:t>
            </a:r>
            <a:r>
              <a:rPr lang="en-US" b="1" dirty="0" smtClean="0"/>
              <a:t>extends</a:t>
            </a:r>
            <a:r>
              <a:rPr lang="ru-RU" b="1" dirty="0" smtClean="0"/>
              <a:t>.</a:t>
            </a:r>
          </a:p>
          <a:p>
            <a:r>
              <a:rPr lang="ru-RU" dirty="0" err="1" smtClean="0"/>
              <a:t>Ключове</a:t>
            </a:r>
            <a:r>
              <a:rPr lang="ru-RU" dirty="0" smtClean="0"/>
              <a:t> слово </a:t>
            </a:r>
            <a:r>
              <a:rPr lang="en-US" b="1" dirty="0" smtClean="0"/>
              <a:t>extends</a:t>
            </a:r>
            <a:r>
              <a:rPr lang="ru-RU" dirty="0" smtClean="0"/>
              <a:t> при </a:t>
            </a:r>
            <a:r>
              <a:rPr lang="ru-RU" dirty="0" err="1" smtClean="0"/>
              <a:t>параметризації</a:t>
            </a:r>
            <a:r>
              <a:rPr lang="ru-RU" dirty="0" smtClean="0"/>
              <a:t> </a:t>
            </a:r>
            <a:r>
              <a:rPr lang="ru-RU" dirty="0" err="1" smtClean="0"/>
              <a:t>означає</a:t>
            </a:r>
            <a:r>
              <a:rPr lang="ru-RU" dirty="0" smtClean="0"/>
              <a:t> те,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використати</a:t>
            </a:r>
            <a:r>
              <a:rPr lang="ru-RU" dirty="0" smtClean="0"/>
              <a:t> в </a:t>
            </a:r>
            <a:r>
              <a:rPr lang="ru-RU" dirty="0" err="1" smtClean="0"/>
              <a:t>якості</a:t>
            </a:r>
            <a:r>
              <a:rPr lang="ru-RU" dirty="0" smtClean="0"/>
              <a:t> одного з </a:t>
            </a:r>
            <a:r>
              <a:rPr lang="ru-RU" dirty="0" err="1" smtClean="0"/>
              <a:t>наслідників</a:t>
            </a:r>
            <a:r>
              <a:rPr lang="ru-RU" dirty="0" smtClean="0"/>
              <a:t> </a:t>
            </a:r>
            <a:r>
              <a:rPr lang="ru-RU" dirty="0" err="1" smtClean="0"/>
              <a:t>відносного</a:t>
            </a:r>
            <a:r>
              <a:rPr lang="ru-RU" dirty="0" smtClean="0"/>
              <a:t> типа, </a:t>
            </a:r>
            <a:r>
              <a:rPr lang="ru-RU" dirty="0" err="1" smtClean="0"/>
              <a:t>вказаного</a:t>
            </a:r>
            <a:r>
              <a:rPr lang="ru-RU" dirty="0" smtClean="0"/>
              <a:t>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en-US" b="1" dirty="0" smtClean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7634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Generic</a:t>
            </a:r>
            <a:endParaRPr lang="ru-RU" sz="72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964" y="1690688"/>
            <a:ext cx="8156069" cy="449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Generic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Wildcards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748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2702</TotalTime>
  <Words>1145</Words>
  <Application>Microsoft Office PowerPoint</Application>
  <PresentationFormat>Широкоэкранный</PresentationFormat>
  <Paragraphs>96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 Generic, Stream API</vt:lpstr>
      <vt:lpstr>Generic</vt:lpstr>
      <vt:lpstr>Generic</vt:lpstr>
      <vt:lpstr>Generic</vt:lpstr>
      <vt:lpstr>Generic</vt:lpstr>
      <vt:lpstr>Generic</vt:lpstr>
      <vt:lpstr>Generic</vt:lpstr>
      <vt:lpstr>Generic</vt:lpstr>
      <vt:lpstr>Generic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Завдання</vt:lpstr>
      <vt:lpstr>Завдання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№1</dc:title>
  <dc:creator>Саня Вихристюк</dc:creator>
  <cp:lastModifiedBy>Учетная запись Майкрософт</cp:lastModifiedBy>
  <cp:revision>52</cp:revision>
  <dcterms:created xsi:type="dcterms:W3CDTF">2020-09-01T16:09:28Z</dcterms:created>
  <dcterms:modified xsi:type="dcterms:W3CDTF">2020-09-23T06:32:40Z</dcterms:modified>
</cp:coreProperties>
</file>