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876" y="1662690"/>
            <a:ext cx="9144000" cy="2387600"/>
          </a:xfrm>
        </p:spPr>
        <p:txBody>
          <a:bodyPr>
            <a:noAutofit/>
          </a:bodyPr>
          <a:lstStyle/>
          <a:p>
            <a:r>
              <a:rPr lang="uk-UA" sz="13800" dirty="0" smtClean="0"/>
              <a:t>Лекція </a:t>
            </a:r>
            <a:r>
              <a:rPr lang="uk-UA" sz="13800" dirty="0" smtClean="0"/>
              <a:t>№</a:t>
            </a:r>
            <a:r>
              <a:rPr lang="en-US" sz="13800" dirty="0" smtClean="0"/>
              <a:t>6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Object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ashcode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equals();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getClass</a:t>
            </a:r>
            <a:r>
              <a:rPr lang="en-US" dirty="0" smtClean="0"/>
              <a:t>();</a:t>
            </a:r>
          </a:p>
          <a:p>
            <a:r>
              <a:rPr lang="en-US" dirty="0"/>
              <a:t>c</a:t>
            </a:r>
            <a:r>
              <a:rPr lang="en-US" dirty="0" smtClean="0"/>
              <a:t>lone();</a:t>
            </a:r>
          </a:p>
          <a:p>
            <a:r>
              <a:rPr lang="en-US" dirty="0"/>
              <a:t>n</a:t>
            </a:r>
            <a:r>
              <a:rPr lang="en-US" dirty="0" smtClean="0"/>
              <a:t>otify();</a:t>
            </a:r>
          </a:p>
          <a:p>
            <a:r>
              <a:rPr lang="en-US" dirty="0" err="1" smtClean="0"/>
              <a:t>notifyAll</a:t>
            </a:r>
            <a:r>
              <a:rPr lang="en-US" dirty="0" smtClean="0"/>
              <a:t>();</a:t>
            </a:r>
          </a:p>
          <a:p>
            <a:r>
              <a:rPr lang="en-US" dirty="0"/>
              <a:t>w</a:t>
            </a:r>
            <a:r>
              <a:rPr lang="en-US" dirty="0" smtClean="0"/>
              <a:t>ait();</a:t>
            </a:r>
          </a:p>
          <a:p>
            <a:r>
              <a:rPr lang="en-US" dirty="0" smtClean="0"/>
              <a:t>finalize();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Ключові слова </a:t>
            </a:r>
            <a:r>
              <a:rPr lang="en-US" sz="7200" b="1" dirty="0" smtClean="0"/>
              <a:t>Java</a:t>
            </a:r>
            <a:endParaRPr lang="ru-RU" sz="7200" b="1" dirty="0"/>
          </a:p>
        </p:txBody>
      </p:sp>
      <p:pic>
        <p:nvPicPr>
          <p:cNvPr id="1026" name="Picture 2" descr="https://alexpro.ucoz.ru/k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9" y="1825625"/>
            <a:ext cx="926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String extends Object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Операція «+» - створює нову змінну («</a:t>
            </a:r>
            <a:r>
              <a:rPr lang="en-US" dirty="0" err="1" smtClean="0"/>
              <a:t>str</a:t>
            </a:r>
            <a:r>
              <a:rPr lang="uk-UA" dirty="0" smtClean="0"/>
              <a:t>1» + «</a:t>
            </a:r>
            <a:r>
              <a:rPr lang="en-US" dirty="0" smtClean="0"/>
              <a:t>str2</a:t>
            </a:r>
            <a:r>
              <a:rPr lang="uk-UA" dirty="0" smtClean="0"/>
              <a:t>»)</a:t>
            </a:r>
            <a:endParaRPr lang="en-US" dirty="0" smtClean="0"/>
          </a:p>
          <a:p>
            <a:r>
              <a:rPr lang="uk-UA" dirty="0" smtClean="0"/>
              <a:t>Не можливо змінити об’єкт типу </a:t>
            </a:r>
            <a:r>
              <a:rPr lang="en-US" dirty="0" smtClean="0"/>
              <a:t>string (</a:t>
            </a:r>
            <a:r>
              <a:rPr lang="uk-UA" dirty="0" smtClean="0"/>
              <a:t>Але можливо змінити посилання на нього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Є підтримка </a:t>
            </a:r>
            <a:r>
              <a:rPr lang="en-US" dirty="0" smtClean="0"/>
              <a:t>string pool (</a:t>
            </a:r>
            <a:r>
              <a:rPr lang="uk-UA" dirty="0" smtClean="0"/>
              <a:t>чому не потрібно зберігати пароль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uk-UA" dirty="0" smtClean="0"/>
              <a:t>Варіанти створення (=, </a:t>
            </a:r>
            <a:r>
              <a:rPr lang="en-US" dirty="0" err="1" smtClean="0"/>
              <a:t>String.valueOf</a:t>
            </a:r>
            <a:r>
              <a:rPr lang="en-US" dirty="0" smtClean="0"/>
              <a:t>(), new String()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en-US" dirty="0" smtClean="0"/>
              <a:t>intern();</a:t>
            </a:r>
          </a:p>
          <a:p>
            <a:r>
              <a:rPr lang="uk-UA" dirty="0" smtClean="0"/>
              <a:t>Різниця між == та </a:t>
            </a:r>
            <a:r>
              <a:rPr lang="en-US" dirty="0" smtClean="0"/>
              <a:t>equals();</a:t>
            </a:r>
          </a:p>
          <a:p>
            <a:r>
              <a:rPr lang="uk-UA" dirty="0" smtClean="0"/>
              <a:t>Незмінний клас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pool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539206"/>
            <a:ext cx="8705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err="1" smtClean="0"/>
              <a:t>StringBuilder</a:t>
            </a:r>
            <a:r>
              <a:rPr lang="en-US" sz="7200" b="1" dirty="0" smtClean="0"/>
              <a:t> &amp;&amp; </a:t>
            </a:r>
            <a:r>
              <a:rPr lang="en-US" sz="7200" b="1" dirty="0" err="1" smtClean="0"/>
              <a:t>StringBuffer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 конструктор можна передати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uk-UA" dirty="0" smtClean="0"/>
              <a:t>(</a:t>
            </a:r>
            <a:r>
              <a:rPr lang="en-US" dirty="0" smtClean="0"/>
              <a:t>capacity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Можливо змінювати значення</a:t>
            </a:r>
          </a:p>
          <a:p>
            <a:r>
              <a:rPr lang="en-US" dirty="0" smtClean="0"/>
              <a:t>equals() </a:t>
            </a:r>
            <a:r>
              <a:rPr lang="uk-UA" dirty="0" smtClean="0"/>
              <a:t>та </a:t>
            </a:r>
            <a:r>
              <a:rPr lang="en-US" dirty="0" err="1" smtClean="0"/>
              <a:t>hashcode</a:t>
            </a:r>
            <a:r>
              <a:rPr lang="en-US" dirty="0" smtClean="0"/>
              <a:t>() </a:t>
            </a:r>
            <a:r>
              <a:rPr lang="uk-UA" dirty="0" smtClean="0"/>
              <a:t>не </a:t>
            </a:r>
            <a:r>
              <a:rPr lang="uk-UA" dirty="0" err="1" smtClean="0"/>
              <a:t>перевизначенні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5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Comparable &amp;&amp; Comparator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0 </a:t>
            </a:r>
            <a:r>
              <a:rPr lang="uk-UA" dirty="0" smtClean="0"/>
              <a:t>якщо </a:t>
            </a:r>
            <a:r>
              <a:rPr lang="en-US" dirty="0" smtClean="0"/>
              <a:t>this ==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dirty="0" smtClean="0"/>
              <a:t>-1 </a:t>
            </a:r>
            <a:r>
              <a:rPr lang="uk-UA" dirty="0" smtClean="0"/>
              <a:t>якщо</a:t>
            </a:r>
            <a:r>
              <a:rPr lang="en-US" dirty="0" smtClean="0"/>
              <a:t> this &lt;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uk-UA" dirty="0" smtClean="0"/>
              <a:t>якщо</a:t>
            </a:r>
            <a:r>
              <a:rPr lang="en-US" dirty="0" smtClean="0"/>
              <a:t> this &gt; </a:t>
            </a:r>
            <a:r>
              <a:rPr lang="en-US" dirty="0" err="1" smtClean="0"/>
              <a:t>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Завдання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З консолі вводиться довільний рядок який містить математичні операції («1+5+8-7*5/4»)</a:t>
            </a:r>
            <a:r>
              <a:rPr lang="en-US" dirty="0" smtClean="0"/>
              <a:t> </a:t>
            </a:r>
            <a:r>
              <a:rPr lang="uk-UA" dirty="0" smtClean="0"/>
              <a:t>потрібно вивести на екран результат обчислення даного рядка (Пріоритет виконання операцій не враховувати)</a:t>
            </a:r>
          </a:p>
          <a:p>
            <a:r>
              <a:rPr lang="uk-UA" dirty="0" smtClean="0"/>
              <a:t>Написати метод який заповнить масив довільного розміру числами по зростанню, починаючи з центру масиву (</a:t>
            </a:r>
            <a:r>
              <a:rPr lang="en-US" dirty="0" smtClean="0"/>
              <a:t>[3,2,1,0,1,2,3]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Написати метод який буде читати з консолі довільний рядок в форматі («+</a:t>
            </a:r>
            <a:r>
              <a:rPr lang="en-US" dirty="0" smtClean="0"/>
              <a:t>Andrew</a:t>
            </a:r>
            <a:r>
              <a:rPr lang="uk-UA" dirty="0" smtClean="0"/>
              <a:t>» або «</a:t>
            </a:r>
            <a:r>
              <a:rPr lang="en-US" dirty="0"/>
              <a:t>-</a:t>
            </a:r>
            <a:r>
              <a:rPr lang="en-US" dirty="0" smtClean="0"/>
              <a:t>John</a:t>
            </a:r>
            <a:r>
              <a:rPr lang="uk-UA" dirty="0" smtClean="0"/>
              <a:t>»), в залежності від оператора (+ або -) додає в рядок (саме в рядок, НЕ В КОЛЕКЦІЮ) або ж віднімає від нього дане слово(якщо такого слова немає, тоді вивести відповідне повідомлення в консоль). Зробити все в циклі </a:t>
            </a:r>
            <a:r>
              <a:rPr lang="en-US" dirty="0" smtClean="0"/>
              <a:t>while </a:t>
            </a:r>
            <a:r>
              <a:rPr lang="uk-UA" dirty="0" smtClean="0"/>
              <a:t>в якому має бути </a:t>
            </a:r>
            <a:r>
              <a:rPr lang="en-US" dirty="0" smtClean="0"/>
              <a:t>switch </a:t>
            </a:r>
            <a:r>
              <a:rPr lang="uk-UA" dirty="0" smtClean="0"/>
              <a:t>який буде пропонувати варіанти того що можна зробити: 1 – ввести нове значення, 2 – вивести на екран всі введені слова через кому, 3 – вихід з програми.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280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Лекція №6</vt:lpstr>
      <vt:lpstr>Object</vt:lpstr>
      <vt:lpstr>Ключові слова Java</vt:lpstr>
      <vt:lpstr>String extends Object</vt:lpstr>
      <vt:lpstr>String pool</vt:lpstr>
      <vt:lpstr>StringBuilder &amp;&amp; StringBuffer</vt:lpstr>
      <vt:lpstr>Comparable &amp;&amp; Comparator</vt:lpstr>
      <vt:lpstr>Завдання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Учетная запись Майкрософт</cp:lastModifiedBy>
  <cp:revision>26</cp:revision>
  <dcterms:created xsi:type="dcterms:W3CDTF">2020-09-01T16:09:28Z</dcterms:created>
  <dcterms:modified xsi:type="dcterms:W3CDTF">2020-10-06T19:33:00Z</dcterms:modified>
</cp:coreProperties>
</file>