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876" y="1662690"/>
            <a:ext cx="9144000" cy="2387600"/>
          </a:xfrm>
        </p:spPr>
        <p:txBody>
          <a:bodyPr>
            <a:noAutofit/>
          </a:bodyPr>
          <a:lstStyle/>
          <a:p>
            <a:r>
              <a:rPr lang="uk-UA" sz="13800" dirty="0" smtClean="0"/>
              <a:t>Лекція №</a:t>
            </a:r>
            <a:r>
              <a:rPr lang="en-US" sz="13800" dirty="0" smtClean="0"/>
              <a:t>8</a:t>
            </a:r>
            <a:endParaRPr lang="ru-RU" sz="13800" dirty="0"/>
          </a:p>
        </p:txBody>
      </p:sp>
      <p:sp>
        <p:nvSpPr>
          <p:cNvPr id="3" name="TextBox 2"/>
          <p:cNvSpPr txBox="1"/>
          <p:nvPr/>
        </p:nvSpPr>
        <p:spPr>
          <a:xfrm>
            <a:off x="1247932" y="4694830"/>
            <a:ext cx="9795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Reflection API</a:t>
            </a:r>
            <a:r>
              <a:rPr lang="ru-RU" sz="6600" dirty="0" smtClean="0"/>
              <a:t> </a:t>
            </a:r>
            <a:r>
              <a:rPr lang="en-US" sz="6600" dirty="0"/>
              <a:t>&amp; Annotation</a:t>
            </a:r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Class Object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getCanonicalName</a:t>
            </a:r>
            <a:r>
              <a:rPr lang="en-US" b="1" dirty="0"/>
              <a:t>() </a:t>
            </a:r>
            <a:r>
              <a:rPr lang="en-US" dirty="0"/>
              <a:t>returns the canonical name of the underlying class. Notice that </a:t>
            </a:r>
            <a:r>
              <a:rPr lang="en-US" dirty="0" err="1"/>
              <a:t>java.lang.Class</a:t>
            </a:r>
            <a:r>
              <a:rPr lang="en-US" dirty="0"/>
              <a:t> uses Generics, it helps frameworks in making sure that the Class retrieved is subclass of framework Base Class. Check out Java Generics Tutorial to learn about generics and its wildcards.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4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Super Class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722384"/>
            <a:ext cx="12192000" cy="12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All Public Methods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45248"/>
            <a:ext cx="12126646" cy="16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All Public Constructors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3191"/>
            <a:ext cx="12192000" cy="29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All Public Fields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78229"/>
            <a:ext cx="11984694" cy="19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All Annotations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1733"/>
            <a:ext cx="12053932" cy="19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Public Field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82034"/>
            <a:ext cx="11785889" cy="17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Get/Set Public Field Value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0150"/>
            <a:ext cx="12042920" cy="21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Get/Set Private Field Value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68610"/>
            <a:ext cx="12192000" cy="29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Invoking Public Method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91614"/>
            <a:ext cx="12080966" cy="28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Reflection 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Рефлексія</a:t>
            </a:r>
            <a:r>
              <a:rPr lang="ru-RU" dirty="0"/>
              <a:t> (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позднелат</a:t>
            </a:r>
            <a:r>
              <a:rPr lang="ru-RU" dirty="0"/>
              <a:t>. </a:t>
            </a:r>
            <a:r>
              <a:rPr lang="en-US" dirty="0" err="1"/>
              <a:t>Reflexio</a:t>
            </a:r>
            <a:r>
              <a:rPr lang="en-US" dirty="0"/>
              <a:t> - </a:t>
            </a:r>
            <a:r>
              <a:rPr lang="ru-RU" dirty="0" err="1"/>
              <a:t>звернення</a:t>
            </a:r>
            <a:r>
              <a:rPr lang="ru-RU" dirty="0"/>
              <a:t> назад)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 smtClean="0"/>
              <a:t>.</a:t>
            </a:r>
          </a:p>
          <a:p>
            <a:r>
              <a:rPr lang="ru-RU" dirty="0" err="1"/>
              <a:t>Рефлексія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досліджувати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полях, методах і конструкторах </a:t>
            </a:r>
            <a:r>
              <a:rPr lang="ru-RU" dirty="0" err="1"/>
              <a:t>класів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8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Invoking Private Methods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8276"/>
            <a:ext cx="12038724" cy="21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Public Constructor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82007"/>
            <a:ext cx="12115119" cy="2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Annotation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власної</a:t>
            </a:r>
            <a:r>
              <a:rPr lang="ru-RU" dirty="0"/>
              <a:t> </a:t>
            </a:r>
            <a:r>
              <a:rPr lang="ru-RU" dirty="0" err="1"/>
              <a:t>анотації</a:t>
            </a:r>
            <a:r>
              <a:rPr lang="ru-RU" dirty="0"/>
              <a:t> схоже на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за </a:t>
            </a:r>
            <a:r>
              <a:rPr lang="ru-RU" dirty="0" err="1"/>
              <a:t>винятком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символу @.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оголосити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в </a:t>
            </a:r>
            <a:r>
              <a:rPr lang="ru-RU" dirty="0" err="1"/>
              <a:t>анотації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96" y="3074636"/>
            <a:ext cx="6710008" cy="3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Meta annotations in java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@Documented</a:t>
            </a:r>
            <a:r>
              <a:rPr lang="en-US" dirty="0"/>
              <a:t> – indicates that elements using this annotation should be documented by </a:t>
            </a:r>
            <a:r>
              <a:rPr lang="en-US" dirty="0" err="1"/>
              <a:t>javadoc</a:t>
            </a:r>
            <a:r>
              <a:rPr lang="en-US" dirty="0"/>
              <a:t> and similar tools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en-US" b="1" dirty="0"/>
              <a:t>@Target</a:t>
            </a:r>
            <a:r>
              <a:rPr lang="en-US" dirty="0"/>
              <a:t> – indicates the kinds of program element to which an annotation type is applicable. Some possible values are TYPE, METHOD, CONSTRUCTOR, FIELD etc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/>
              <a:t>@Inherited</a:t>
            </a:r>
            <a:r>
              <a:rPr lang="en-US" dirty="0"/>
              <a:t> – indicates that an annotation type is automatically inherited.</a:t>
            </a:r>
            <a:endParaRPr lang="ru-RU" dirty="0" smtClean="0"/>
          </a:p>
          <a:p>
            <a:r>
              <a:rPr lang="en-US" b="1" dirty="0"/>
              <a:t>@Retention </a:t>
            </a:r>
            <a:r>
              <a:rPr lang="en-US" dirty="0"/>
              <a:t>– indicates how long annotations with the annotated type are to be retained. It takes </a:t>
            </a:r>
            <a:r>
              <a:rPr lang="en-US" dirty="0" err="1"/>
              <a:t>RetentionPolicy</a:t>
            </a:r>
            <a:r>
              <a:rPr lang="en-US" dirty="0"/>
              <a:t> argument whose Possible values are SOURCE, CLASS and </a:t>
            </a:r>
            <a:r>
              <a:rPr lang="en-US" dirty="0" smtClean="0"/>
              <a:t>RUNTIME</a:t>
            </a:r>
            <a:endParaRPr lang="ru-RU" dirty="0" smtClean="0"/>
          </a:p>
          <a:p>
            <a:r>
              <a:rPr lang="en-US" b="1" dirty="0"/>
              <a:t>@Repeatable </a:t>
            </a:r>
            <a:r>
              <a:rPr lang="en-US" dirty="0"/>
              <a:t>– used to indicate that the annotation type whose declaration it annotates is repeatable.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9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Built-in annotations in Java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@Override </a:t>
            </a:r>
            <a:r>
              <a:rPr lang="en-US" dirty="0"/>
              <a:t>– When we want to override a method of Superclass, we should use this annotation to inform compiler that we are overriding a method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/>
              <a:t>@Deprecated </a:t>
            </a:r>
            <a:r>
              <a:rPr lang="en-US" dirty="0"/>
              <a:t>– when we want the compiler to know that a method is deprecated, we should use this annotation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/>
              <a:t>@</a:t>
            </a:r>
            <a:r>
              <a:rPr lang="en-US" b="1" dirty="0" err="1"/>
              <a:t>SuppressWarnings</a:t>
            </a:r>
            <a:r>
              <a:rPr lang="en-US" b="1" dirty="0"/>
              <a:t> </a:t>
            </a:r>
            <a:r>
              <a:rPr lang="en-US" dirty="0"/>
              <a:t>– This is just to tell compiler to ignore specific warnings they produce, for example using raw types in java generics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/>
              <a:t>@</a:t>
            </a:r>
            <a:r>
              <a:rPr lang="en-US" b="1" dirty="0" err="1"/>
              <a:t>FunctionalInterface</a:t>
            </a:r>
            <a:r>
              <a:rPr lang="en-US" b="1" dirty="0"/>
              <a:t> </a:t>
            </a:r>
            <a:r>
              <a:rPr lang="en-US" dirty="0"/>
              <a:t>– This annotation was introduced in Java 8 to indicate that the interface is intended to be a functional interface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/>
              <a:t>@</a:t>
            </a:r>
            <a:r>
              <a:rPr lang="en-US" b="1" dirty="0" err="1"/>
              <a:t>SafeVarargs</a:t>
            </a:r>
            <a:r>
              <a:rPr lang="en-US" b="1" dirty="0"/>
              <a:t> </a:t>
            </a:r>
            <a:r>
              <a:rPr lang="en-US" dirty="0"/>
              <a:t>– A programmer assertion that the body of the annotated method or constructor does not perform potentially unsafe operations on its </a:t>
            </a:r>
            <a:r>
              <a:rPr lang="en-US" dirty="0" err="1"/>
              <a:t>varargs</a:t>
            </a:r>
            <a:r>
              <a:rPr lang="en-US" dirty="0"/>
              <a:t> parameter.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273"/>
            <a:ext cx="12122451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Java Annotations Parsing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/>
              <a:t>Reflection </a:t>
            </a:r>
            <a:r>
              <a:rPr lang="ru-RU" dirty="0"/>
              <a:t>для </a:t>
            </a:r>
            <a:r>
              <a:rPr lang="ru-RU" dirty="0" err="1"/>
              <a:t>синтаксичного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 err="1"/>
              <a:t>анотацій</a:t>
            </a:r>
            <a:r>
              <a:rPr lang="ru-RU" dirty="0"/>
              <a:t> з </a:t>
            </a:r>
            <a:r>
              <a:rPr lang="ru-RU" dirty="0" err="1"/>
              <a:t>класу</a:t>
            </a:r>
            <a:r>
              <a:rPr lang="ru-RU" dirty="0"/>
              <a:t>. </a:t>
            </a:r>
            <a:r>
              <a:rPr lang="ru-RU" dirty="0" err="1"/>
              <a:t>Зверніть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Політика</a:t>
            </a:r>
            <a:r>
              <a:rPr lang="ru-RU" dirty="0"/>
              <a:t>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анотацій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en-US" dirty="0"/>
              <a:t>RUNTIME, </a:t>
            </a:r>
            <a:r>
              <a:rPr lang="ru-RU" dirty="0" err="1"/>
              <a:t>інакше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буде недоступна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, і ми не </a:t>
            </a:r>
            <a:r>
              <a:rPr lang="ru-RU" dirty="0" err="1"/>
              <a:t>зможемо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з </a:t>
            </a:r>
            <a:r>
              <a:rPr lang="ru-RU" dirty="0" err="1"/>
              <a:t>неї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982734" cy="66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35" y="301471"/>
            <a:ext cx="10246198" cy="61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Reflection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 </a:t>
            </a:r>
            <a:r>
              <a:rPr lang="uk-UA" dirty="0" smtClean="0"/>
              <a:t>в </a:t>
            </a:r>
            <a:r>
              <a:rPr lang="en-US" dirty="0"/>
              <a:t>Java - </a:t>
            </a:r>
            <a:r>
              <a:rPr lang="uk-UA" dirty="0"/>
              <a:t>це дуже потужна концепція, і вона мало корисна в звичайному програмуванні, але є основою для більшості </a:t>
            </a:r>
            <a:r>
              <a:rPr lang="uk-UA" dirty="0" err="1"/>
              <a:t>фреймворків</a:t>
            </a:r>
            <a:r>
              <a:rPr lang="uk-UA" dirty="0"/>
              <a:t> </a:t>
            </a:r>
            <a:r>
              <a:rPr lang="en-US" dirty="0"/>
              <a:t>Java, J2EE. </a:t>
            </a:r>
            <a:r>
              <a:rPr lang="uk-UA" dirty="0"/>
              <a:t>Деякі </a:t>
            </a:r>
            <a:r>
              <a:rPr lang="uk-UA" dirty="0" err="1"/>
              <a:t>фреймворки</a:t>
            </a:r>
            <a:r>
              <a:rPr lang="uk-UA" dirty="0"/>
              <a:t>, які використовують відображення </a:t>
            </a:r>
            <a:r>
              <a:rPr lang="en-US" dirty="0" smtClean="0"/>
              <a:t>Java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02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Reflection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dirty="0" smtClean="0"/>
              <a:t>– uses reflection to parse @Test annotation to get the test methods and then invoke it.</a:t>
            </a:r>
          </a:p>
          <a:p>
            <a:r>
              <a:rPr lang="en-US" b="1" dirty="0" smtClean="0"/>
              <a:t>Spring</a:t>
            </a:r>
            <a:r>
              <a:rPr lang="en-US" dirty="0" smtClean="0"/>
              <a:t> </a:t>
            </a:r>
            <a:r>
              <a:rPr lang="en-US" dirty="0"/>
              <a:t>– dependency </a:t>
            </a:r>
            <a:r>
              <a:rPr lang="en-US" dirty="0" smtClean="0"/>
              <a:t>injection</a:t>
            </a:r>
            <a:endParaRPr lang="ru-RU" dirty="0" smtClean="0"/>
          </a:p>
          <a:p>
            <a:r>
              <a:rPr lang="en-US" b="1" dirty="0" smtClean="0"/>
              <a:t>Tomcat</a:t>
            </a:r>
            <a:r>
              <a:rPr lang="en-US" dirty="0" smtClean="0"/>
              <a:t> </a:t>
            </a:r>
            <a:r>
              <a:rPr lang="en-US" dirty="0"/>
              <a:t>web container to forward the request to correct module by parsing their web.xml files and request URI.</a:t>
            </a:r>
          </a:p>
          <a:p>
            <a:r>
              <a:rPr lang="en-US" b="1" dirty="0"/>
              <a:t>Eclipse</a:t>
            </a:r>
            <a:r>
              <a:rPr lang="en-US" dirty="0"/>
              <a:t> auto completion of method names</a:t>
            </a:r>
          </a:p>
          <a:p>
            <a:r>
              <a:rPr lang="en-US" b="1" dirty="0"/>
              <a:t>Struts</a:t>
            </a:r>
          </a:p>
          <a:p>
            <a:r>
              <a:rPr lang="en-US" b="1" dirty="0"/>
              <a:t>Hibernate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349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Reflection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java.lang.Class</a:t>
            </a:r>
            <a:r>
              <a:rPr lang="en-US" dirty="0"/>
              <a:t> - </a:t>
            </a:r>
            <a:r>
              <a:rPr lang="ru-RU" dirty="0" err="1"/>
              <a:t>це</a:t>
            </a:r>
            <a:r>
              <a:rPr lang="ru-RU" dirty="0"/>
              <a:t> точка входу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 smtClean="0"/>
              <a:t>операцій</a:t>
            </a:r>
            <a:r>
              <a:rPr lang="ru-RU" dirty="0" smtClean="0"/>
              <a:t> </a:t>
            </a:r>
            <a:r>
              <a:rPr lang="en-US" dirty="0" smtClean="0"/>
              <a:t>Reflection	</a:t>
            </a:r>
            <a:r>
              <a:rPr lang="ru-RU" dirty="0" smtClean="0"/>
              <a:t>. </a:t>
            </a:r>
            <a:r>
              <a:rPr lang="ru-RU" dirty="0"/>
              <a:t>Для кожного типу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en-US" dirty="0"/>
              <a:t>JVM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незмінний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en-US" b="1" dirty="0" err="1"/>
              <a:t>java.lang.Class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та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методу та </a:t>
            </a:r>
            <a:r>
              <a:rPr lang="ru-RU" dirty="0" err="1"/>
              <a:t>отримання</a:t>
            </a:r>
            <a:r>
              <a:rPr lang="ru-RU" dirty="0"/>
              <a:t> /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69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Example</a:t>
            </a:r>
            <a:endParaRPr lang="ru-RU" sz="7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53" y="1690688"/>
            <a:ext cx="8046493" cy="46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581" y="0"/>
            <a:ext cx="7385487" cy="68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54" y="2202634"/>
            <a:ext cx="6097708" cy="4655366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994769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Get Class Object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18" y="1441475"/>
            <a:ext cx="9165609" cy="54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437</Words>
  <Application>Microsoft Office PowerPoint</Application>
  <PresentationFormat>Широкоэкранный</PresentationFormat>
  <Paragraphs>47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Лекція №8</vt:lpstr>
      <vt:lpstr>Reflection </vt:lpstr>
      <vt:lpstr>Reflection</vt:lpstr>
      <vt:lpstr>Reflection</vt:lpstr>
      <vt:lpstr>Reflection</vt:lpstr>
      <vt:lpstr>Example</vt:lpstr>
      <vt:lpstr>Презентация PowerPoint</vt:lpstr>
      <vt:lpstr>Презентация PowerPoint</vt:lpstr>
      <vt:lpstr>Get Class Object</vt:lpstr>
      <vt:lpstr>Get Class Object</vt:lpstr>
      <vt:lpstr>Get Super Class</vt:lpstr>
      <vt:lpstr>Get All Public Methods</vt:lpstr>
      <vt:lpstr>Get All Public Constructors</vt:lpstr>
      <vt:lpstr>Get All Public Fields</vt:lpstr>
      <vt:lpstr>Get All Annotations</vt:lpstr>
      <vt:lpstr>Get Public Field</vt:lpstr>
      <vt:lpstr>Get/Set Public Field Value</vt:lpstr>
      <vt:lpstr>Get/Set Private Field Value</vt:lpstr>
      <vt:lpstr>Invoking Public Method</vt:lpstr>
      <vt:lpstr>Invoking Private Methods</vt:lpstr>
      <vt:lpstr>Get Public Constructor</vt:lpstr>
      <vt:lpstr>Annotation</vt:lpstr>
      <vt:lpstr>Meta annotations in java</vt:lpstr>
      <vt:lpstr>Built-in annotations in Java</vt:lpstr>
      <vt:lpstr>Презентация PowerPoint</vt:lpstr>
      <vt:lpstr>Java Annotations Parsing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Volodymyr Hulenko</cp:lastModifiedBy>
  <cp:revision>42</cp:revision>
  <dcterms:created xsi:type="dcterms:W3CDTF">2020-09-01T16:09:28Z</dcterms:created>
  <dcterms:modified xsi:type="dcterms:W3CDTF">2020-11-03T14:07:00Z</dcterms:modified>
</cp:coreProperties>
</file>