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9" r:id="rId1"/>
  </p:sldMasterIdLst>
  <p:notesMasterIdLst>
    <p:notesMasterId r:id="rId10"/>
  </p:notesMasterIdLst>
  <p:sldIdLst>
    <p:sldId id="256" r:id="rId2"/>
    <p:sldId id="257" r:id="rId3"/>
    <p:sldId id="344" r:id="rId4"/>
    <p:sldId id="258" r:id="rId5"/>
    <p:sldId id="343" r:id="rId6"/>
    <p:sldId id="260" r:id="rId7"/>
    <p:sldId id="345" r:id="rId8"/>
    <p:sldId id="272" r:id="rId9"/>
  </p:sldIdLst>
  <p:sldSz cx="9144000" cy="5143500" type="screen16x9"/>
  <p:notesSz cx="6858000" cy="9144000"/>
  <p:embeddedFontLst>
    <p:embeddedFont>
      <p:font typeface="Arimo" panose="020B0604020202020204" charset="0"/>
      <p:regular r:id="rId11"/>
      <p:bold r:id="rId12"/>
      <p:italic r:id="rId13"/>
      <p:boldItalic r:id="rId14"/>
    </p:embeddedFont>
    <p:embeddedFont>
      <p:font typeface="Franklin Gothic Heavy" panose="020B0903020102020204" pitchFamily="34" charset="0"/>
      <p:regular r:id="rId15"/>
      <p:italic r:id="rId16"/>
    </p:embeddedFont>
    <p:embeddedFont>
      <p:font typeface="Roboto Condensed Light" panose="02000000000000000000" pitchFamily="2" charset="0"/>
      <p:regular r:id="rId17"/>
      <p:italic r:id="rId18"/>
    </p:embeddedFont>
    <p:embeddedFont>
      <p:font typeface="Spicy Rice" panose="020B0604020202020204" charset="0"/>
      <p:regular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5C4F12C-2C56-42A1-804C-5FC5F4244BCD}">
  <a:tblStyle styleId="{65C4F12C-2C56-42A1-804C-5FC5F4244BC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47" d="100"/>
          <a:sy n="47" d="100"/>
        </p:scale>
        <p:origin x="1840" y="5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2" name="Google Shape;1202;ge94e8d03ef_0_9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3" name="Google Shape;1203;ge94e8d03ef_0_9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0" name="Google Shape;1210;ge94e8d03ef_0_5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1" name="Google Shape;1211;ge94e8d03ef_0_5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9">
          <a:extLst>
            <a:ext uri="{FF2B5EF4-FFF2-40B4-BE49-F238E27FC236}">
              <a16:creationId xmlns:a16="http://schemas.microsoft.com/office/drawing/2014/main" id="{046690B0-ACB2-4057-B64F-8E9F8D7877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0" name="Google Shape;1210;ge94e8d03ef_0_511:notes">
            <a:extLst>
              <a:ext uri="{FF2B5EF4-FFF2-40B4-BE49-F238E27FC236}">
                <a16:creationId xmlns:a16="http://schemas.microsoft.com/office/drawing/2014/main" id="{0C84E0D6-C39D-022F-991C-EAFF7BC9AE5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1" name="Google Shape;1211;ge94e8d03ef_0_511:notes">
            <a:extLst>
              <a:ext uri="{FF2B5EF4-FFF2-40B4-BE49-F238E27FC236}">
                <a16:creationId xmlns:a16="http://schemas.microsoft.com/office/drawing/2014/main" id="{80773F5C-3BFB-6DAE-9301-8BFBBA32AF5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01891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6" name="Google Shape;1216;ge94e8d03ef_0_6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7" name="Google Shape;1217;ge94e8d03ef_0_6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9">
          <a:extLst>
            <a:ext uri="{FF2B5EF4-FFF2-40B4-BE49-F238E27FC236}">
              <a16:creationId xmlns:a16="http://schemas.microsoft.com/office/drawing/2014/main" id="{4D484925-423E-689D-C9B7-D091F3B7A6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0" name="Google Shape;1210;ge94e8d03ef_0_511:notes">
            <a:extLst>
              <a:ext uri="{FF2B5EF4-FFF2-40B4-BE49-F238E27FC236}">
                <a16:creationId xmlns:a16="http://schemas.microsoft.com/office/drawing/2014/main" id="{187B275B-940A-B573-8882-DB5D7F0BE6E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1" name="Google Shape;1211;ge94e8d03ef_0_511:notes">
            <a:extLst>
              <a:ext uri="{FF2B5EF4-FFF2-40B4-BE49-F238E27FC236}">
                <a16:creationId xmlns:a16="http://schemas.microsoft.com/office/drawing/2014/main" id="{60008402-C686-4481-34FF-57CC84DFA1D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05705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6" name="Google Shape;1266;g1096a43fc65_0_9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7" name="Google Shape;1267;g1096a43fc65_0_9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9">
          <a:extLst>
            <a:ext uri="{FF2B5EF4-FFF2-40B4-BE49-F238E27FC236}">
              <a16:creationId xmlns:a16="http://schemas.microsoft.com/office/drawing/2014/main" id="{80A03553-5897-2ECB-CADA-419D49945B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0" name="Google Shape;1210;ge94e8d03ef_0_511:notes">
            <a:extLst>
              <a:ext uri="{FF2B5EF4-FFF2-40B4-BE49-F238E27FC236}">
                <a16:creationId xmlns:a16="http://schemas.microsoft.com/office/drawing/2014/main" id="{04DE1770-8780-CAC4-E710-AA518FE3A56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1" name="Google Shape;1211;ge94e8d03ef_0_511:notes">
            <a:extLst>
              <a:ext uri="{FF2B5EF4-FFF2-40B4-BE49-F238E27FC236}">
                <a16:creationId xmlns:a16="http://schemas.microsoft.com/office/drawing/2014/main" id="{A9DBB17B-4920-44A5-B06A-3AEF3FC21EE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03564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1" name="Google Shape;1651;g1093ba94f8f_0_6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2" name="Google Shape;1652;g1093ba94f8f_0_6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884976" y="-2885251"/>
            <a:ext cx="10939439" cy="10913982"/>
            <a:chOff x="-884976" y="-2885251"/>
            <a:chExt cx="10939439" cy="10913982"/>
          </a:xfrm>
        </p:grpSpPr>
        <p:sp>
          <p:nvSpPr>
            <p:cNvPr id="10" name="Google Shape;10;p2"/>
            <p:cNvSpPr/>
            <p:nvPr/>
          </p:nvSpPr>
          <p:spPr>
            <a:xfrm>
              <a:off x="3143141" y="3654399"/>
              <a:ext cx="1372614" cy="1372559"/>
            </a:xfrm>
            <a:custGeom>
              <a:avLst/>
              <a:gdLst/>
              <a:ahLst/>
              <a:cxnLst/>
              <a:rect l="l" t="t" r="r" b="b"/>
              <a:pathLst>
                <a:path w="10386" h="10385" extrusionOk="0">
                  <a:moveTo>
                    <a:pt x="5199" y="0"/>
                  </a:moveTo>
                  <a:cubicBezTo>
                    <a:pt x="2323" y="0"/>
                    <a:pt x="1" y="2322"/>
                    <a:pt x="1" y="5186"/>
                  </a:cubicBezTo>
                  <a:cubicBezTo>
                    <a:pt x="1" y="8063"/>
                    <a:pt x="2323" y="10385"/>
                    <a:pt x="5199" y="10385"/>
                  </a:cubicBezTo>
                  <a:cubicBezTo>
                    <a:pt x="8063" y="10385"/>
                    <a:pt x="10385" y="8063"/>
                    <a:pt x="10385" y="5186"/>
                  </a:cubicBezTo>
                  <a:cubicBezTo>
                    <a:pt x="10385" y="2322"/>
                    <a:pt x="8063" y="0"/>
                    <a:pt x="5199" y="0"/>
                  </a:cubicBezTo>
                  <a:close/>
                </a:path>
              </a:pathLst>
            </a:custGeom>
            <a:solidFill>
              <a:schemeClr val="accent4"/>
            </a:solidFill>
            <a:ln w="7225" cap="flat" cmpd="sng">
              <a:solidFill>
                <a:srgbClr val="000000"/>
              </a:solidFill>
              <a:prstDash val="solid"/>
              <a:miter lim="115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4633666" y="83199"/>
              <a:ext cx="1372614" cy="1372559"/>
            </a:xfrm>
            <a:custGeom>
              <a:avLst/>
              <a:gdLst/>
              <a:ahLst/>
              <a:cxnLst/>
              <a:rect l="l" t="t" r="r" b="b"/>
              <a:pathLst>
                <a:path w="10386" h="10385" extrusionOk="0">
                  <a:moveTo>
                    <a:pt x="5199" y="0"/>
                  </a:moveTo>
                  <a:cubicBezTo>
                    <a:pt x="2323" y="0"/>
                    <a:pt x="1" y="2322"/>
                    <a:pt x="1" y="5186"/>
                  </a:cubicBezTo>
                  <a:cubicBezTo>
                    <a:pt x="1" y="8063"/>
                    <a:pt x="2323" y="10385"/>
                    <a:pt x="5199" y="10385"/>
                  </a:cubicBezTo>
                  <a:cubicBezTo>
                    <a:pt x="8063" y="10385"/>
                    <a:pt x="10385" y="8063"/>
                    <a:pt x="10385" y="5186"/>
                  </a:cubicBezTo>
                  <a:cubicBezTo>
                    <a:pt x="10385" y="2322"/>
                    <a:pt x="8063" y="0"/>
                    <a:pt x="5199" y="0"/>
                  </a:cubicBezTo>
                  <a:close/>
                </a:path>
              </a:pathLst>
            </a:custGeom>
            <a:solidFill>
              <a:schemeClr val="accent4"/>
            </a:solidFill>
            <a:ln w="7225" cap="flat" cmpd="sng">
              <a:solidFill>
                <a:srgbClr val="000000"/>
              </a:solidFill>
              <a:prstDash val="solid"/>
              <a:miter lim="115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rot="5846171">
              <a:off x="-486701" y="3990355"/>
              <a:ext cx="1814752" cy="1892878"/>
            </a:xfrm>
            <a:custGeom>
              <a:avLst/>
              <a:gdLst/>
              <a:ahLst/>
              <a:cxnLst/>
              <a:rect l="l" t="t" r="r" b="b"/>
              <a:pathLst>
                <a:path w="29872" h="31158" extrusionOk="0">
                  <a:moveTo>
                    <a:pt x="3953" y="0"/>
                  </a:moveTo>
                  <a:cubicBezTo>
                    <a:pt x="2670" y="0"/>
                    <a:pt x="1395" y="583"/>
                    <a:pt x="416" y="1448"/>
                  </a:cubicBezTo>
                  <a:cubicBezTo>
                    <a:pt x="1849" y="1483"/>
                    <a:pt x="3246" y="1829"/>
                    <a:pt x="3766" y="2730"/>
                  </a:cubicBezTo>
                  <a:cubicBezTo>
                    <a:pt x="4286" y="3631"/>
                    <a:pt x="4101" y="4809"/>
                    <a:pt x="3604" y="5722"/>
                  </a:cubicBezTo>
                  <a:cubicBezTo>
                    <a:pt x="3096" y="6634"/>
                    <a:pt x="2322" y="7362"/>
                    <a:pt x="1629" y="8148"/>
                  </a:cubicBezTo>
                  <a:cubicBezTo>
                    <a:pt x="936" y="8921"/>
                    <a:pt x="301" y="9811"/>
                    <a:pt x="151" y="10839"/>
                  </a:cubicBezTo>
                  <a:cubicBezTo>
                    <a:pt x="0" y="11879"/>
                    <a:pt x="497" y="13068"/>
                    <a:pt x="1479" y="13392"/>
                  </a:cubicBezTo>
                  <a:cubicBezTo>
                    <a:pt x="1680" y="13460"/>
                    <a:pt x="1885" y="13489"/>
                    <a:pt x="2090" y="13489"/>
                  </a:cubicBezTo>
                  <a:cubicBezTo>
                    <a:pt x="2760" y="13489"/>
                    <a:pt x="3440" y="13176"/>
                    <a:pt x="4032" y="12849"/>
                  </a:cubicBezTo>
                  <a:cubicBezTo>
                    <a:pt x="5233" y="12179"/>
                    <a:pt x="6365" y="11405"/>
                    <a:pt x="7428" y="10527"/>
                  </a:cubicBezTo>
                  <a:cubicBezTo>
                    <a:pt x="7936" y="10100"/>
                    <a:pt x="8444" y="9649"/>
                    <a:pt x="9068" y="9441"/>
                  </a:cubicBezTo>
                  <a:cubicBezTo>
                    <a:pt x="9243" y="9387"/>
                    <a:pt x="9431" y="9359"/>
                    <a:pt x="9617" y="9359"/>
                  </a:cubicBezTo>
                  <a:cubicBezTo>
                    <a:pt x="10108" y="9359"/>
                    <a:pt x="10593" y="9551"/>
                    <a:pt x="10835" y="9961"/>
                  </a:cubicBezTo>
                  <a:cubicBezTo>
                    <a:pt x="11263" y="10700"/>
                    <a:pt x="10731" y="11601"/>
                    <a:pt x="10212" y="12271"/>
                  </a:cubicBezTo>
                  <a:cubicBezTo>
                    <a:pt x="9184" y="13577"/>
                    <a:pt x="8109" y="14847"/>
                    <a:pt x="7000" y="16072"/>
                  </a:cubicBezTo>
                  <a:cubicBezTo>
                    <a:pt x="6515" y="16603"/>
                    <a:pt x="6007" y="17134"/>
                    <a:pt x="5672" y="17770"/>
                  </a:cubicBezTo>
                  <a:cubicBezTo>
                    <a:pt x="5337" y="18405"/>
                    <a:pt x="5187" y="19167"/>
                    <a:pt x="5429" y="19849"/>
                  </a:cubicBezTo>
                  <a:cubicBezTo>
                    <a:pt x="5764" y="20773"/>
                    <a:pt x="6804" y="21316"/>
                    <a:pt x="7786" y="21339"/>
                  </a:cubicBezTo>
                  <a:cubicBezTo>
                    <a:pt x="7800" y="21339"/>
                    <a:pt x="7814" y="21339"/>
                    <a:pt x="7827" y="21339"/>
                  </a:cubicBezTo>
                  <a:cubicBezTo>
                    <a:pt x="8806" y="21339"/>
                    <a:pt x="9738" y="20939"/>
                    <a:pt x="10581" y="20450"/>
                  </a:cubicBezTo>
                  <a:cubicBezTo>
                    <a:pt x="11991" y="19641"/>
                    <a:pt x="13250" y="18590"/>
                    <a:pt x="14312" y="17354"/>
                  </a:cubicBezTo>
                  <a:cubicBezTo>
                    <a:pt x="14578" y="17054"/>
                    <a:pt x="14832" y="16730"/>
                    <a:pt x="15179" y="16534"/>
                  </a:cubicBezTo>
                  <a:cubicBezTo>
                    <a:pt x="15345" y="16445"/>
                    <a:pt x="15544" y="16393"/>
                    <a:pt x="15737" y="16393"/>
                  </a:cubicBezTo>
                  <a:cubicBezTo>
                    <a:pt x="15946" y="16393"/>
                    <a:pt x="16149" y="16453"/>
                    <a:pt x="16299" y="16591"/>
                  </a:cubicBezTo>
                  <a:cubicBezTo>
                    <a:pt x="16773" y="17054"/>
                    <a:pt x="16415" y="17851"/>
                    <a:pt x="16045" y="18393"/>
                  </a:cubicBezTo>
                  <a:cubicBezTo>
                    <a:pt x="15202" y="19606"/>
                    <a:pt x="14370" y="20819"/>
                    <a:pt x="13527" y="22032"/>
                  </a:cubicBezTo>
                  <a:cubicBezTo>
                    <a:pt x="12834" y="23049"/>
                    <a:pt x="12094" y="24285"/>
                    <a:pt x="12545" y="25440"/>
                  </a:cubicBezTo>
                  <a:cubicBezTo>
                    <a:pt x="12899" y="26330"/>
                    <a:pt x="13899" y="26811"/>
                    <a:pt x="14863" y="26811"/>
                  </a:cubicBezTo>
                  <a:cubicBezTo>
                    <a:pt x="14938" y="26811"/>
                    <a:pt x="15012" y="26809"/>
                    <a:pt x="15086" y="26803"/>
                  </a:cubicBezTo>
                  <a:cubicBezTo>
                    <a:pt x="16103" y="26710"/>
                    <a:pt x="17027" y="26144"/>
                    <a:pt x="17824" y="25497"/>
                  </a:cubicBezTo>
                  <a:cubicBezTo>
                    <a:pt x="18621" y="24851"/>
                    <a:pt x="19349" y="24100"/>
                    <a:pt x="20203" y="23534"/>
                  </a:cubicBezTo>
                  <a:cubicBezTo>
                    <a:pt x="20478" y="23357"/>
                    <a:pt x="20849" y="23225"/>
                    <a:pt x="21172" y="23225"/>
                  </a:cubicBezTo>
                  <a:cubicBezTo>
                    <a:pt x="21461" y="23225"/>
                    <a:pt x="21712" y="23330"/>
                    <a:pt x="21821" y="23603"/>
                  </a:cubicBezTo>
                  <a:cubicBezTo>
                    <a:pt x="21982" y="23973"/>
                    <a:pt x="21705" y="24377"/>
                    <a:pt x="21451" y="24700"/>
                  </a:cubicBezTo>
                  <a:lnTo>
                    <a:pt x="19533" y="27068"/>
                  </a:lnTo>
                  <a:cubicBezTo>
                    <a:pt x="19210" y="27484"/>
                    <a:pt x="18863" y="27912"/>
                    <a:pt x="18690" y="28408"/>
                  </a:cubicBezTo>
                  <a:cubicBezTo>
                    <a:pt x="18505" y="28917"/>
                    <a:pt x="18517" y="29517"/>
                    <a:pt x="18852" y="29933"/>
                  </a:cubicBezTo>
                  <a:cubicBezTo>
                    <a:pt x="19158" y="30327"/>
                    <a:pt x="19645" y="30463"/>
                    <a:pt x="20154" y="30463"/>
                  </a:cubicBezTo>
                  <a:cubicBezTo>
                    <a:pt x="20450" y="30463"/>
                    <a:pt x="20754" y="30417"/>
                    <a:pt x="21035" y="30349"/>
                  </a:cubicBezTo>
                  <a:cubicBezTo>
                    <a:pt x="22075" y="30083"/>
                    <a:pt x="23033" y="29610"/>
                    <a:pt x="23877" y="28951"/>
                  </a:cubicBezTo>
                  <a:cubicBezTo>
                    <a:pt x="24385" y="28558"/>
                    <a:pt x="24835" y="28096"/>
                    <a:pt x="25401" y="27773"/>
                  </a:cubicBezTo>
                  <a:cubicBezTo>
                    <a:pt x="25747" y="27583"/>
                    <a:pt x="26144" y="27461"/>
                    <a:pt x="26533" y="27461"/>
                  </a:cubicBezTo>
                  <a:cubicBezTo>
                    <a:pt x="26781" y="27461"/>
                    <a:pt x="27025" y="27510"/>
                    <a:pt x="27250" y="27623"/>
                  </a:cubicBezTo>
                  <a:cubicBezTo>
                    <a:pt x="27839" y="27923"/>
                    <a:pt x="28139" y="28639"/>
                    <a:pt x="28116" y="29309"/>
                  </a:cubicBezTo>
                  <a:cubicBezTo>
                    <a:pt x="28081" y="29968"/>
                    <a:pt x="27769" y="30591"/>
                    <a:pt x="27411" y="31158"/>
                  </a:cubicBezTo>
                  <a:cubicBezTo>
                    <a:pt x="28497" y="30626"/>
                    <a:pt x="29294" y="29644"/>
                    <a:pt x="29583" y="28466"/>
                  </a:cubicBezTo>
                  <a:cubicBezTo>
                    <a:pt x="29872" y="27207"/>
                    <a:pt x="29260" y="25636"/>
                    <a:pt x="27989" y="25370"/>
                  </a:cubicBezTo>
                  <a:cubicBezTo>
                    <a:pt x="27855" y="25342"/>
                    <a:pt x="27722" y="25328"/>
                    <a:pt x="27591" y="25328"/>
                  </a:cubicBezTo>
                  <a:cubicBezTo>
                    <a:pt x="26567" y="25328"/>
                    <a:pt x="25630" y="26152"/>
                    <a:pt x="24893" y="26930"/>
                  </a:cubicBezTo>
                  <a:cubicBezTo>
                    <a:pt x="24516" y="27333"/>
                    <a:pt x="23973" y="27770"/>
                    <a:pt x="23470" y="27770"/>
                  </a:cubicBezTo>
                  <a:cubicBezTo>
                    <a:pt x="23310" y="27770"/>
                    <a:pt x="23155" y="27726"/>
                    <a:pt x="23010" y="27623"/>
                  </a:cubicBezTo>
                  <a:cubicBezTo>
                    <a:pt x="22548" y="27299"/>
                    <a:pt x="22583" y="26583"/>
                    <a:pt x="22814" y="26063"/>
                  </a:cubicBezTo>
                  <a:cubicBezTo>
                    <a:pt x="23264" y="25035"/>
                    <a:pt x="24189" y="24308"/>
                    <a:pt x="24835" y="23384"/>
                  </a:cubicBezTo>
                  <a:cubicBezTo>
                    <a:pt x="25482" y="22459"/>
                    <a:pt x="25771" y="21073"/>
                    <a:pt x="24962" y="20288"/>
                  </a:cubicBezTo>
                  <a:cubicBezTo>
                    <a:pt x="24628" y="19971"/>
                    <a:pt x="24183" y="19836"/>
                    <a:pt x="23721" y="19836"/>
                  </a:cubicBezTo>
                  <a:cubicBezTo>
                    <a:pt x="23275" y="19836"/>
                    <a:pt x="22813" y="19962"/>
                    <a:pt x="22421" y="20172"/>
                  </a:cubicBezTo>
                  <a:cubicBezTo>
                    <a:pt x="21613" y="20611"/>
                    <a:pt x="21000" y="21316"/>
                    <a:pt x="20307" y="21893"/>
                  </a:cubicBezTo>
                  <a:cubicBezTo>
                    <a:pt x="19836" y="22276"/>
                    <a:pt x="19235" y="22617"/>
                    <a:pt x="18651" y="22617"/>
                  </a:cubicBezTo>
                  <a:cubicBezTo>
                    <a:pt x="18477" y="22617"/>
                    <a:pt x="18303" y="22586"/>
                    <a:pt x="18136" y="22517"/>
                  </a:cubicBezTo>
                  <a:cubicBezTo>
                    <a:pt x="17604" y="22298"/>
                    <a:pt x="17269" y="21720"/>
                    <a:pt x="17235" y="21143"/>
                  </a:cubicBezTo>
                  <a:cubicBezTo>
                    <a:pt x="17200" y="20565"/>
                    <a:pt x="17420" y="19988"/>
                    <a:pt x="17720" y="19491"/>
                  </a:cubicBezTo>
                  <a:cubicBezTo>
                    <a:pt x="18147" y="18763"/>
                    <a:pt x="18771" y="18162"/>
                    <a:pt x="19302" y="17492"/>
                  </a:cubicBezTo>
                  <a:cubicBezTo>
                    <a:pt x="19845" y="16834"/>
                    <a:pt x="20319" y="16060"/>
                    <a:pt x="20377" y="15217"/>
                  </a:cubicBezTo>
                  <a:cubicBezTo>
                    <a:pt x="20434" y="14362"/>
                    <a:pt x="19972" y="13426"/>
                    <a:pt x="19152" y="13195"/>
                  </a:cubicBezTo>
                  <a:cubicBezTo>
                    <a:pt x="19001" y="13151"/>
                    <a:pt x="18850" y="13131"/>
                    <a:pt x="18700" y="13131"/>
                  </a:cubicBezTo>
                  <a:cubicBezTo>
                    <a:pt x="17957" y="13131"/>
                    <a:pt x="17238" y="13627"/>
                    <a:pt x="16623" y="14108"/>
                  </a:cubicBezTo>
                  <a:lnTo>
                    <a:pt x="14139" y="16025"/>
                  </a:lnTo>
                  <a:cubicBezTo>
                    <a:pt x="13691" y="16379"/>
                    <a:pt x="13120" y="16745"/>
                    <a:pt x="12586" y="16745"/>
                  </a:cubicBezTo>
                  <a:cubicBezTo>
                    <a:pt x="12404" y="16745"/>
                    <a:pt x="12227" y="16703"/>
                    <a:pt x="12060" y="16603"/>
                  </a:cubicBezTo>
                  <a:cubicBezTo>
                    <a:pt x="11459" y="16256"/>
                    <a:pt x="11413" y="15390"/>
                    <a:pt x="11621" y="14732"/>
                  </a:cubicBezTo>
                  <a:cubicBezTo>
                    <a:pt x="11956" y="13715"/>
                    <a:pt x="12695" y="12895"/>
                    <a:pt x="13388" y="12087"/>
                  </a:cubicBezTo>
                  <a:cubicBezTo>
                    <a:pt x="14081" y="11278"/>
                    <a:pt x="14763" y="10388"/>
                    <a:pt x="14948" y="9349"/>
                  </a:cubicBezTo>
                  <a:cubicBezTo>
                    <a:pt x="15121" y="8298"/>
                    <a:pt x="14613" y="7050"/>
                    <a:pt x="13596" y="6761"/>
                  </a:cubicBezTo>
                  <a:cubicBezTo>
                    <a:pt x="13433" y="6715"/>
                    <a:pt x="13272" y="6694"/>
                    <a:pt x="13114" y="6694"/>
                  </a:cubicBezTo>
                  <a:cubicBezTo>
                    <a:pt x="11632" y="6694"/>
                    <a:pt x="10347" y="8529"/>
                    <a:pt x="8763" y="8529"/>
                  </a:cubicBezTo>
                  <a:cubicBezTo>
                    <a:pt x="8745" y="8529"/>
                    <a:pt x="8728" y="8529"/>
                    <a:pt x="8710" y="8529"/>
                  </a:cubicBezTo>
                  <a:cubicBezTo>
                    <a:pt x="7797" y="8494"/>
                    <a:pt x="7035" y="7847"/>
                    <a:pt x="6827" y="6969"/>
                  </a:cubicBezTo>
                  <a:cubicBezTo>
                    <a:pt x="6585" y="5780"/>
                    <a:pt x="7451" y="4648"/>
                    <a:pt x="7543" y="3446"/>
                  </a:cubicBezTo>
                  <a:cubicBezTo>
                    <a:pt x="7670" y="1864"/>
                    <a:pt x="6330" y="408"/>
                    <a:pt x="4783" y="85"/>
                  </a:cubicBezTo>
                  <a:cubicBezTo>
                    <a:pt x="4508" y="27"/>
                    <a:pt x="4230" y="0"/>
                    <a:pt x="3953" y="0"/>
                  </a:cubicBezTo>
                  <a:close/>
                </a:path>
              </a:pathLst>
            </a:custGeom>
            <a:solidFill>
              <a:schemeClr val="accent4"/>
            </a:solidFill>
            <a:ln w="7225" cap="flat" cmpd="sng">
              <a:solidFill>
                <a:srgbClr val="000000"/>
              </a:solidFill>
              <a:prstDash val="solid"/>
              <a:miter lim="115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5846171">
              <a:off x="8091174" y="-621070"/>
              <a:ext cx="1814752" cy="1892878"/>
            </a:xfrm>
            <a:custGeom>
              <a:avLst/>
              <a:gdLst/>
              <a:ahLst/>
              <a:cxnLst/>
              <a:rect l="l" t="t" r="r" b="b"/>
              <a:pathLst>
                <a:path w="29872" h="31158" extrusionOk="0">
                  <a:moveTo>
                    <a:pt x="3953" y="0"/>
                  </a:moveTo>
                  <a:cubicBezTo>
                    <a:pt x="2670" y="0"/>
                    <a:pt x="1395" y="583"/>
                    <a:pt x="416" y="1448"/>
                  </a:cubicBezTo>
                  <a:cubicBezTo>
                    <a:pt x="1849" y="1483"/>
                    <a:pt x="3246" y="1829"/>
                    <a:pt x="3766" y="2730"/>
                  </a:cubicBezTo>
                  <a:cubicBezTo>
                    <a:pt x="4286" y="3631"/>
                    <a:pt x="4101" y="4809"/>
                    <a:pt x="3604" y="5722"/>
                  </a:cubicBezTo>
                  <a:cubicBezTo>
                    <a:pt x="3096" y="6634"/>
                    <a:pt x="2322" y="7362"/>
                    <a:pt x="1629" y="8148"/>
                  </a:cubicBezTo>
                  <a:cubicBezTo>
                    <a:pt x="936" y="8921"/>
                    <a:pt x="301" y="9811"/>
                    <a:pt x="151" y="10839"/>
                  </a:cubicBezTo>
                  <a:cubicBezTo>
                    <a:pt x="0" y="11879"/>
                    <a:pt x="497" y="13068"/>
                    <a:pt x="1479" y="13392"/>
                  </a:cubicBezTo>
                  <a:cubicBezTo>
                    <a:pt x="1680" y="13460"/>
                    <a:pt x="1885" y="13489"/>
                    <a:pt x="2090" y="13489"/>
                  </a:cubicBezTo>
                  <a:cubicBezTo>
                    <a:pt x="2760" y="13489"/>
                    <a:pt x="3440" y="13176"/>
                    <a:pt x="4032" y="12849"/>
                  </a:cubicBezTo>
                  <a:cubicBezTo>
                    <a:pt x="5233" y="12179"/>
                    <a:pt x="6365" y="11405"/>
                    <a:pt x="7428" y="10527"/>
                  </a:cubicBezTo>
                  <a:cubicBezTo>
                    <a:pt x="7936" y="10100"/>
                    <a:pt x="8444" y="9649"/>
                    <a:pt x="9068" y="9441"/>
                  </a:cubicBezTo>
                  <a:cubicBezTo>
                    <a:pt x="9243" y="9387"/>
                    <a:pt x="9431" y="9359"/>
                    <a:pt x="9617" y="9359"/>
                  </a:cubicBezTo>
                  <a:cubicBezTo>
                    <a:pt x="10108" y="9359"/>
                    <a:pt x="10593" y="9551"/>
                    <a:pt x="10835" y="9961"/>
                  </a:cubicBezTo>
                  <a:cubicBezTo>
                    <a:pt x="11263" y="10700"/>
                    <a:pt x="10731" y="11601"/>
                    <a:pt x="10212" y="12271"/>
                  </a:cubicBezTo>
                  <a:cubicBezTo>
                    <a:pt x="9184" y="13577"/>
                    <a:pt x="8109" y="14847"/>
                    <a:pt x="7000" y="16072"/>
                  </a:cubicBezTo>
                  <a:cubicBezTo>
                    <a:pt x="6515" y="16603"/>
                    <a:pt x="6007" y="17134"/>
                    <a:pt x="5672" y="17770"/>
                  </a:cubicBezTo>
                  <a:cubicBezTo>
                    <a:pt x="5337" y="18405"/>
                    <a:pt x="5187" y="19167"/>
                    <a:pt x="5429" y="19849"/>
                  </a:cubicBezTo>
                  <a:cubicBezTo>
                    <a:pt x="5764" y="20773"/>
                    <a:pt x="6804" y="21316"/>
                    <a:pt x="7786" y="21339"/>
                  </a:cubicBezTo>
                  <a:cubicBezTo>
                    <a:pt x="7800" y="21339"/>
                    <a:pt x="7814" y="21339"/>
                    <a:pt x="7827" y="21339"/>
                  </a:cubicBezTo>
                  <a:cubicBezTo>
                    <a:pt x="8806" y="21339"/>
                    <a:pt x="9738" y="20939"/>
                    <a:pt x="10581" y="20450"/>
                  </a:cubicBezTo>
                  <a:cubicBezTo>
                    <a:pt x="11991" y="19641"/>
                    <a:pt x="13250" y="18590"/>
                    <a:pt x="14312" y="17354"/>
                  </a:cubicBezTo>
                  <a:cubicBezTo>
                    <a:pt x="14578" y="17054"/>
                    <a:pt x="14832" y="16730"/>
                    <a:pt x="15179" y="16534"/>
                  </a:cubicBezTo>
                  <a:cubicBezTo>
                    <a:pt x="15345" y="16445"/>
                    <a:pt x="15544" y="16393"/>
                    <a:pt x="15737" y="16393"/>
                  </a:cubicBezTo>
                  <a:cubicBezTo>
                    <a:pt x="15946" y="16393"/>
                    <a:pt x="16149" y="16453"/>
                    <a:pt x="16299" y="16591"/>
                  </a:cubicBezTo>
                  <a:cubicBezTo>
                    <a:pt x="16773" y="17054"/>
                    <a:pt x="16415" y="17851"/>
                    <a:pt x="16045" y="18393"/>
                  </a:cubicBezTo>
                  <a:cubicBezTo>
                    <a:pt x="15202" y="19606"/>
                    <a:pt x="14370" y="20819"/>
                    <a:pt x="13527" y="22032"/>
                  </a:cubicBezTo>
                  <a:cubicBezTo>
                    <a:pt x="12834" y="23049"/>
                    <a:pt x="12094" y="24285"/>
                    <a:pt x="12545" y="25440"/>
                  </a:cubicBezTo>
                  <a:cubicBezTo>
                    <a:pt x="12899" y="26330"/>
                    <a:pt x="13899" y="26811"/>
                    <a:pt x="14863" y="26811"/>
                  </a:cubicBezTo>
                  <a:cubicBezTo>
                    <a:pt x="14938" y="26811"/>
                    <a:pt x="15012" y="26809"/>
                    <a:pt x="15086" y="26803"/>
                  </a:cubicBezTo>
                  <a:cubicBezTo>
                    <a:pt x="16103" y="26710"/>
                    <a:pt x="17027" y="26144"/>
                    <a:pt x="17824" y="25497"/>
                  </a:cubicBezTo>
                  <a:cubicBezTo>
                    <a:pt x="18621" y="24851"/>
                    <a:pt x="19349" y="24100"/>
                    <a:pt x="20203" y="23534"/>
                  </a:cubicBezTo>
                  <a:cubicBezTo>
                    <a:pt x="20478" y="23357"/>
                    <a:pt x="20849" y="23225"/>
                    <a:pt x="21172" y="23225"/>
                  </a:cubicBezTo>
                  <a:cubicBezTo>
                    <a:pt x="21461" y="23225"/>
                    <a:pt x="21712" y="23330"/>
                    <a:pt x="21821" y="23603"/>
                  </a:cubicBezTo>
                  <a:cubicBezTo>
                    <a:pt x="21982" y="23973"/>
                    <a:pt x="21705" y="24377"/>
                    <a:pt x="21451" y="24700"/>
                  </a:cubicBezTo>
                  <a:lnTo>
                    <a:pt x="19533" y="27068"/>
                  </a:lnTo>
                  <a:cubicBezTo>
                    <a:pt x="19210" y="27484"/>
                    <a:pt x="18863" y="27912"/>
                    <a:pt x="18690" y="28408"/>
                  </a:cubicBezTo>
                  <a:cubicBezTo>
                    <a:pt x="18505" y="28917"/>
                    <a:pt x="18517" y="29517"/>
                    <a:pt x="18852" y="29933"/>
                  </a:cubicBezTo>
                  <a:cubicBezTo>
                    <a:pt x="19158" y="30327"/>
                    <a:pt x="19645" y="30463"/>
                    <a:pt x="20154" y="30463"/>
                  </a:cubicBezTo>
                  <a:cubicBezTo>
                    <a:pt x="20450" y="30463"/>
                    <a:pt x="20754" y="30417"/>
                    <a:pt x="21035" y="30349"/>
                  </a:cubicBezTo>
                  <a:cubicBezTo>
                    <a:pt x="22075" y="30083"/>
                    <a:pt x="23033" y="29610"/>
                    <a:pt x="23877" y="28951"/>
                  </a:cubicBezTo>
                  <a:cubicBezTo>
                    <a:pt x="24385" y="28558"/>
                    <a:pt x="24835" y="28096"/>
                    <a:pt x="25401" y="27773"/>
                  </a:cubicBezTo>
                  <a:cubicBezTo>
                    <a:pt x="25747" y="27583"/>
                    <a:pt x="26144" y="27461"/>
                    <a:pt x="26533" y="27461"/>
                  </a:cubicBezTo>
                  <a:cubicBezTo>
                    <a:pt x="26781" y="27461"/>
                    <a:pt x="27025" y="27510"/>
                    <a:pt x="27250" y="27623"/>
                  </a:cubicBezTo>
                  <a:cubicBezTo>
                    <a:pt x="27839" y="27923"/>
                    <a:pt x="28139" y="28639"/>
                    <a:pt x="28116" y="29309"/>
                  </a:cubicBezTo>
                  <a:cubicBezTo>
                    <a:pt x="28081" y="29968"/>
                    <a:pt x="27769" y="30591"/>
                    <a:pt x="27411" y="31158"/>
                  </a:cubicBezTo>
                  <a:cubicBezTo>
                    <a:pt x="28497" y="30626"/>
                    <a:pt x="29294" y="29644"/>
                    <a:pt x="29583" y="28466"/>
                  </a:cubicBezTo>
                  <a:cubicBezTo>
                    <a:pt x="29872" y="27207"/>
                    <a:pt x="29260" y="25636"/>
                    <a:pt x="27989" y="25370"/>
                  </a:cubicBezTo>
                  <a:cubicBezTo>
                    <a:pt x="27855" y="25342"/>
                    <a:pt x="27722" y="25328"/>
                    <a:pt x="27591" y="25328"/>
                  </a:cubicBezTo>
                  <a:cubicBezTo>
                    <a:pt x="26567" y="25328"/>
                    <a:pt x="25630" y="26152"/>
                    <a:pt x="24893" y="26930"/>
                  </a:cubicBezTo>
                  <a:cubicBezTo>
                    <a:pt x="24516" y="27333"/>
                    <a:pt x="23973" y="27770"/>
                    <a:pt x="23470" y="27770"/>
                  </a:cubicBezTo>
                  <a:cubicBezTo>
                    <a:pt x="23310" y="27770"/>
                    <a:pt x="23155" y="27726"/>
                    <a:pt x="23010" y="27623"/>
                  </a:cubicBezTo>
                  <a:cubicBezTo>
                    <a:pt x="22548" y="27299"/>
                    <a:pt x="22583" y="26583"/>
                    <a:pt x="22814" y="26063"/>
                  </a:cubicBezTo>
                  <a:cubicBezTo>
                    <a:pt x="23264" y="25035"/>
                    <a:pt x="24189" y="24308"/>
                    <a:pt x="24835" y="23384"/>
                  </a:cubicBezTo>
                  <a:cubicBezTo>
                    <a:pt x="25482" y="22459"/>
                    <a:pt x="25771" y="21073"/>
                    <a:pt x="24962" y="20288"/>
                  </a:cubicBezTo>
                  <a:cubicBezTo>
                    <a:pt x="24628" y="19971"/>
                    <a:pt x="24183" y="19836"/>
                    <a:pt x="23721" y="19836"/>
                  </a:cubicBezTo>
                  <a:cubicBezTo>
                    <a:pt x="23275" y="19836"/>
                    <a:pt x="22813" y="19962"/>
                    <a:pt x="22421" y="20172"/>
                  </a:cubicBezTo>
                  <a:cubicBezTo>
                    <a:pt x="21613" y="20611"/>
                    <a:pt x="21000" y="21316"/>
                    <a:pt x="20307" y="21893"/>
                  </a:cubicBezTo>
                  <a:cubicBezTo>
                    <a:pt x="19836" y="22276"/>
                    <a:pt x="19235" y="22617"/>
                    <a:pt x="18651" y="22617"/>
                  </a:cubicBezTo>
                  <a:cubicBezTo>
                    <a:pt x="18477" y="22617"/>
                    <a:pt x="18303" y="22586"/>
                    <a:pt x="18136" y="22517"/>
                  </a:cubicBezTo>
                  <a:cubicBezTo>
                    <a:pt x="17604" y="22298"/>
                    <a:pt x="17269" y="21720"/>
                    <a:pt x="17235" y="21143"/>
                  </a:cubicBezTo>
                  <a:cubicBezTo>
                    <a:pt x="17200" y="20565"/>
                    <a:pt x="17420" y="19988"/>
                    <a:pt x="17720" y="19491"/>
                  </a:cubicBezTo>
                  <a:cubicBezTo>
                    <a:pt x="18147" y="18763"/>
                    <a:pt x="18771" y="18162"/>
                    <a:pt x="19302" y="17492"/>
                  </a:cubicBezTo>
                  <a:cubicBezTo>
                    <a:pt x="19845" y="16834"/>
                    <a:pt x="20319" y="16060"/>
                    <a:pt x="20377" y="15217"/>
                  </a:cubicBezTo>
                  <a:cubicBezTo>
                    <a:pt x="20434" y="14362"/>
                    <a:pt x="19972" y="13426"/>
                    <a:pt x="19152" y="13195"/>
                  </a:cubicBezTo>
                  <a:cubicBezTo>
                    <a:pt x="19001" y="13151"/>
                    <a:pt x="18850" y="13131"/>
                    <a:pt x="18700" y="13131"/>
                  </a:cubicBezTo>
                  <a:cubicBezTo>
                    <a:pt x="17957" y="13131"/>
                    <a:pt x="17238" y="13627"/>
                    <a:pt x="16623" y="14108"/>
                  </a:cubicBezTo>
                  <a:lnTo>
                    <a:pt x="14139" y="16025"/>
                  </a:lnTo>
                  <a:cubicBezTo>
                    <a:pt x="13691" y="16379"/>
                    <a:pt x="13120" y="16745"/>
                    <a:pt x="12586" y="16745"/>
                  </a:cubicBezTo>
                  <a:cubicBezTo>
                    <a:pt x="12404" y="16745"/>
                    <a:pt x="12227" y="16703"/>
                    <a:pt x="12060" y="16603"/>
                  </a:cubicBezTo>
                  <a:cubicBezTo>
                    <a:pt x="11459" y="16256"/>
                    <a:pt x="11413" y="15390"/>
                    <a:pt x="11621" y="14732"/>
                  </a:cubicBezTo>
                  <a:cubicBezTo>
                    <a:pt x="11956" y="13715"/>
                    <a:pt x="12695" y="12895"/>
                    <a:pt x="13388" y="12087"/>
                  </a:cubicBezTo>
                  <a:cubicBezTo>
                    <a:pt x="14081" y="11278"/>
                    <a:pt x="14763" y="10388"/>
                    <a:pt x="14948" y="9349"/>
                  </a:cubicBezTo>
                  <a:cubicBezTo>
                    <a:pt x="15121" y="8298"/>
                    <a:pt x="14613" y="7050"/>
                    <a:pt x="13596" y="6761"/>
                  </a:cubicBezTo>
                  <a:cubicBezTo>
                    <a:pt x="13433" y="6715"/>
                    <a:pt x="13272" y="6694"/>
                    <a:pt x="13114" y="6694"/>
                  </a:cubicBezTo>
                  <a:cubicBezTo>
                    <a:pt x="11632" y="6694"/>
                    <a:pt x="10347" y="8529"/>
                    <a:pt x="8763" y="8529"/>
                  </a:cubicBezTo>
                  <a:cubicBezTo>
                    <a:pt x="8745" y="8529"/>
                    <a:pt x="8728" y="8529"/>
                    <a:pt x="8710" y="8529"/>
                  </a:cubicBezTo>
                  <a:cubicBezTo>
                    <a:pt x="7797" y="8494"/>
                    <a:pt x="7035" y="7847"/>
                    <a:pt x="6827" y="6969"/>
                  </a:cubicBezTo>
                  <a:cubicBezTo>
                    <a:pt x="6585" y="5780"/>
                    <a:pt x="7451" y="4648"/>
                    <a:pt x="7543" y="3446"/>
                  </a:cubicBezTo>
                  <a:cubicBezTo>
                    <a:pt x="7670" y="1864"/>
                    <a:pt x="6330" y="408"/>
                    <a:pt x="4783" y="85"/>
                  </a:cubicBezTo>
                  <a:cubicBezTo>
                    <a:pt x="4508" y="27"/>
                    <a:pt x="4230" y="0"/>
                    <a:pt x="3953" y="0"/>
                  </a:cubicBezTo>
                  <a:close/>
                </a:path>
              </a:pathLst>
            </a:custGeom>
            <a:solidFill>
              <a:schemeClr val="accent4"/>
            </a:solidFill>
            <a:ln w="7225" cap="flat" cmpd="sng">
              <a:solidFill>
                <a:srgbClr val="000000"/>
              </a:solidFill>
              <a:prstDash val="solid"/>
              <a:miter lim="115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7665976" y="4300498"/>
              <a:ext cx="758723" cy="758702"/>
            </a:xfrm>
            <a:custGeom>
              <a:avLst/>
              <a:gdLst/>
              <a:ahLst/>
              <a:cxnLst/>
              <a:rect l="l" t="t" r="r" b="b"/>
              <a:pathLst>
                <a:path w="10386" h="10385" extrusionOk="0">
                  <a:moveTo>
                    <a:pt x="5199" y="0"/>
                  </a:moveTo>
                  <a:cubicBezTo>
                    <a:pt x="2323" y="0"/>
                    <a:pt x="1" y="2322"/>
                    <a:pt x="1" y="5186"/>
                  </a:cubicBezTo>
                  <a:cubicBezTo>
                    <a:pt x="1" y="8063"/>
                    <a:pt x="2323" y="10385"/>
                    <a:pt x="5199" y="10385"/>
                  </a:cubicBezTo>
                  <a:cubicBezTo>
                    <a:pt x="8063" y="10385"/>
                    <a:pt x="10385" y="8063"/>
                    <a:pt x="10385" y="5186"/>
                  </a:cubicBezTo>
                  <a:cubicBezTo>
                    <a:pt x="10385" y="2322"/>
                    <a:pt x="8063" y="0"/>
                    <a:pt x="5199" y="0"/>
                  </a:cubicBezTo>
                  <a:close/>
                </a:path>
              </a:pathLst>
            </a:custGeom>
            <a:solidFill>
              <a:schemeClr val="lt1"/>
            </a:solidFill>
            <a:ln w="7225" cap="flat" cmpd="sng">
              <a:solidFill>
                <a:srgbClr val="000000"/>
              </a:solidFill>
              <a:prstDash val="solid"/>
              <a:miter lim="115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-167198" y="2755105"/>
              <a:ext cx="1911821" cy="1911821"/>
            </a:xfrm>
            <a:custGeom>
              <a:avLst/>
              <a:gdLst/>
              <a:ahLst/>
              <a:cxnLst/>
              <a:rect l="l" t="t" r="r" b="b"/>
              <a:pathLst>
                <a:path w="16554" h="16554" extrusionOk="0">
                  <a:moveTo>
                    <a:pt x="8282" y="1"/>
                  </a:moveTo>
                  <a:cubicBezTo>
                    <a:pt x="3708" y="1"/>
                    <a:pt x="0" y="3709"/>
                    <a:pt x="0" y="8283"/>
                  </a:cubicBezTo>
                  <a:cubicBezTo>
                    <a:pt x="0" y="12846"/>
                    <a:pt x="3708" y="16553"/>
                    <a:pt x="8282" y="16553"/>
                  </a:cubicBezTo>
                  <a:cubicBezTo>
                    <a:pt x="12845" y="16553"/>
                    <a:pt x="16553" y="12846"/>
                    <a:pt x="16553" y="8283"/>
                  </a:cubicBezTo>
                  <a:cubicBezTo>
                    <a:pt x="16553" y="3709"/>
                    <a:pt x="12845" y="1"/>
                    <a:pt x="8282" y="1"/>
                  </a:cubicBezTo>
                  <a:close/>
                </a:path>
              </a:pathLst>
            </a:custGeom>
            <a:solidFill>
              <a:schemeClr val="dk2"/>
            </a:solidFill>
            <a:ln w="7225" cap="flat" cmpd="sng">
              <a:solidFill>
                <a:srgbClr val="000000"/>
              </a:solidFill>
              <a:prstDash val="solid"/>
              <a:miter lim="115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462261" y="419182"/>
              <a:ext cx="1911821" cy="1911821"/>
            </a:xfrm>
            <a:custGeom>
              <a:avLst/>
              <a:gdLst/>
              <a:ahLst/>
              <a:cxnLst/>
              <a:rect l="l" t="t" r="r" b="b"/>
              <a:pathLst>
                <a:path w="16554" h="16554" extrusionOk="0">
                  <a:moveTo>
                    <a:pt x="8271" y="0"/>
                  </a:moveTo>
                  <a:cubicBezTo>
                    <a:pt x="3708" y="0"/>
                    <a:pt x="0" y="3708"/>
                    <a:pt x="0" y="8271"/>
                  </a:cubicBezTo>
                  <a:cubicBezTo>
                    <a:pt x="0" y="12845"/>
                    <a:pt x="3708" y="16553"/>
                    <a:pt x="8271" y="16553"/>
                  </a:cubicBezTo>
                  <a:cubicBezTo>
                    <a:pt x="12845" y="16553"/>
                    <a:pt x="16553" y="12845"/>
                    <a:pt x="16553" y="8271"/>
                  </a:cubicBezTo>
                  <a:cubicBezTo>
                    <a:pt x="16553" y="3708"/>
                    <a:pt x="12845" y="0"/>
                    <a:pt x="8271" y="0"/>
                  </a:cubicBezTo>
                  <a:close/>
                </a:path>
              </a:pathLst>
            </a:custGeom>
            <a:solidFill>
              <a:schemeClr val="dk2"/>
            </a:solidFill>
            <a:ln w="7225" cap="flat" cmpd="sng">
              <a:solidFill>
                <a:srgbClr val="000000"/>
              </a:solidFill>
              <a:prstDash val="solid"/>
              <a:miter lim="115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470428" y="459257"/>
              <a:ext cx="1199479" cy="1199364"/>
            </a:xfrm>
            <a:custGeom>
              <a:avLst/>
              <a:gdLst/>
              <a:ahLst/>
              <a:cxnLst/>
              <a:rect l="l" t="t" r="r" b="b"/>
              <a:pathLst>
                <a:path w="10386" h="10385" extrusionOk="0">
                  <a:moveTo>
                    <a:pt x="5199" y="0"/>
                  </a:moveTo>
                  <a:cubicBezTo>
                    <a:pt x="2323" y="0"/>
                    <a:pt x="1" y="2322"/>
                    <a:pt x="1" y="5186"/>
                  </a:cubicBezTo>
                  <a:cubicBezTo>
                    <a:pt x="1" y="8063"/>
                    <a:pt x="2323" y="10385"/>
                    <a:pt x="5199" y="10385"/>
                  </a:cubicBezTo>
                  <a:cubicBezTo>
                    <a:pt x="8063" y="10385"/>
                    <a:pt x="10385" y="8063"/>
                    <a:pt x="10385" y="5186"/>
                  </a:cubicBezTo>
                  <a:cubicBezTo>
                    <a:pt x="10385" y="2322"/>
                    <a:pt x="8063" y="0"/>
                    <a:pt x="5199" y="0"/>
                  </a:cubicBezTo>
                  <a:close/>
                </a:path>
              </a:pathLst>
            </a:custGeom>
            <a:solidFill>
              <a:schemeClr val="accent3"/>
            </a:solidFill>
            <a:ln w="7225" cap="flat" cmpd="sng">
              <a:solidFill>
                <a:srgbClr val="000000"/>
              </a:solidFill>
              <a:prstDash val="solid"/>
              <a:miter lim="115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3700253" y="3378642"/>
              <a:ext cx="1861121" cy="4650089"/>
            </a:xfrm>
            <a:custGeom>
              <a:avLst/>
              <a:gdLst/>
              <a:ahLst/>
              <a:cxnLst/>
              <a:rect l="l" t="t" r="r" b="b"/>
              <a:pathLst>
                <a:path w="16115" h="40264" extrusionOk="0">
                  <a:moveTo>
                    <a:pt x="7705" y="0"/>
                  </a:moveTo>
                  <a:cubicBezTo>
                    <a:pt x="7037" y="0"/>
                    <a:pt x="6373" y="165"/>
                    <a:pt x="5776" y="493"/>
                  </a:cubicBezTo>
                  <a:cubicBezTo>
                    <a:pt x="4644" y="1128"/>
                    <a:pt x="3893" y="2641"/>
                    <a:pt x="4551" y="3750"/>
                  </a:cubicBezTo>
                  <a:cubicBezTo>
                    <a:pt x="5163" y="4790"/>
                    <a:pt x="6573" y="4975"/>
                    <a:pt x="7786" y="4986"/>
                  </a:cubicBezTo>
                  <a:cubicBezTo>
                    <a:pt x="8513" y="5009"/>
                    <a:pt x="9472" y="5182"/>
                    <a:pt x="9564" y="5910"/>
                  </a:cubicBezTo>
                  <a:cubicBezTo>
                    <a:pt x="9645" y="6476"/>
                    <a:pt x="9091" y="6927"/>
                    <a:pt x="8548" y="7112"/>
                  </a:cubicBezTo>
                  <a:cubicBezTo>
                    <a:pt x="7485" y="7470"/>
                    <a:pt x="6319" y="7285"/>
                    <a:pt x="5198" y="7423"/>
                  </a:cubicBezTo>
                  <a:cubicBezTo>
                    <a:pt x="4089" y="7574"/>
                    <a:pt x="2865" y="8290"/>
                    <a:pt x="2830" y="9410"/>
                  </a:cubicBezTo>
                  <a:cubicBezTo>
                    <a:pt x="2807" y="10323"/>
                    <a:pt x="3604" y="11074"/>
                    <a:pt x="4459" y="11374"/>
                  </a:cubicBezTo>
                  <a:cubicBezTo>
                    <a:pt x="5325" y="11674"/>
                    <a:pt x="6249" y="11651"/>
                    <a:pt x="7150" y="11778"/>
                  </a:cubicBezTo>
                  <a:cubicBezTo>
                    <a:pt x="7936" y="11894"/>
                    <a:pt x="8814" y="12217"/>
                    <a:pt x="9079" y="12956"/>
                  </a:cubicBezTo>
                  <a:cubicBezTo>
                    <a:pt x="9276" y="13499"/>
                    <a:pt x="9068" y="14135"/>
                    <a:pt x="8663" y="14550"/>
                  </a:cubicBezTo>
                  <a:cubicBezTo>
                    <a:pt x="8259" y="14966"/>
                    <a:pt x="7693" y="15197"/>
                    <a:pt x="7127" y="15301"/>
                  </a:cubicBezTo>
                  <a:cubicBezTo>
                    <a:pt x="6284" y="15475"/>
                    <a:pt x="5429" y="15428"/>
                    <a:pt x="4574" y="15475"/>
                  </a:cubicBezTo>
                  <a:cubicBezTo>
                    <a:pt x="3720" y="15521"/>
                    <a:pt x="2830" y="15694"/>
                    <a:pt x="2160" y="16225"/>
                  </a:cubicBezTo>
                  <a:cubicBezTo>
                    <a:pt x="1490" y="16745"/>
                    <a:pt x="1109" y="17727"/>
                    <a:pt x="1490" y="18489"/>
                  </a:cubicBezTo>
                  <a:cubicBezTo>
                    <a:pt x="1895" y="19333"/>
                    <a:pt x="2946" y="19587"/>
                    <a:pt x="3870" y="19749"/>
                  </a:cubicBezTo>
                  <a:lnTo>
                    <a:pt x="6965" y="20280"/>
                  </a:lnTo>
                  <a:cubicBezTo>
                    <a:pt x="7716" y="20418"/>
                    <a:pt x="8629" y="20684"/>
                    <a:pt x="8791" y="21435"/>
                  </a:cubicBezTo>
                  <a:cubicBezTo>
                    <a:pt x="8929" y="22117"/>
                    <a:pt x="8329" y="22740"/>
                    <a:pt x="7693" y="23029"/>
                  </a:cubicBezTo>
                  <a:cubicBezTo>
                    <a:pt x="6723" y="23468"/>
                    <a:pt x="5626" y="23468"/>
                    <a:pt x="4563" y="23503"/>
                  </a:cubicBezTo>
                  <a:cubicBezTo>
                    <a:pt x="3489" y="23537"/>
                    <a:pt x="2380" y="23630"/>
                    <a:pt x="1479" y="24207"/>
                  </a:cubicBezTo>
                  <a:cubicBezTo>
                    <a:pt x="578" y="24785"/>
                    <a:pt x="0" y="25998"/>
                    <a:pt x="474" y="26945"/>
                  </a:cubicBezTo>
                  <a:cubicBezTo>
                    <a:pt x="1271" y="28539"/>
                    <a:pt x="3916" y="28019"/>
                    <a:pt x="5083" y="29359"/>
                  </a:cubicBezTo>
                  <a:cubicBezTo>
                    <a:pt x="5660" y="30064"/>
                    <a:pt x="5695" y="31057"/>
                    <a:pt x="5187" y="31808"/>
                  </a:cubicBezTo>
                  <a:cubicBezTo>
                    <a:pt x="4470" y="32778"/>
                    <a:pt x="3050" y="32905"/>
                    <a:pt x="2102" y="33645"/>
                  </a:cubicBezTo>
                  <a:cubicBezTo>
                    <a:pt x="855" y="34626"/>
                    <a:pt x="670" y="36590"/>
                    <a:pt x="1479" y="37953"/>
                  </a:cubicBezTo>
                  <a:cubicBezTo>
                    <a:pt x="2276" y="39305"/>
                    <a:pt x="3847" y="40090"/>
                    <a:pt x="5418" y="40263"/>
                  </a:cubicBezTo>
                  <a:cubicBezTo>
                    <a:pt x="4494" y="39178"/>
                    <a:pt x="3812" y="37907"/>
                    <a:pt x="4124" y="36902"/>
                  </a:cubicBezTo>
                  <a:cubicBezTo>
                    <a:pt x="4436" y="35909"/>
                    <a:pt x="5441" y="35262"/>
                    <a:pt x="6446" y="35019"/>
                  </a:cubicBezTo>
                  <a:cubicBezTo>
                    <a:pt x="7142" y="34853"/>
                    <a:pt x="7860" y="34839"/>
                    <a:pt x="8578" y="34839"/>
                  </a:cubicBezTo>
                  <a:cubicBezTo>
                    <a:pt x="8728" y="34839"/>
                    <a:pt x="8878" y="34839"/>
                    <a:pt x="9027" y="34839"/>
                  </a:cubicBezTo>
                  <a:cubicBezTo>
                    <a:pt x="9207" y="34839"/>
                    <a:pt x="9386" y="34838"/>
                    <a:pt x="9564" y="34834"/>
                  </a:cubicBezTo>
                  <a:cubicBezTo>
                    <a:pt x="10604" y="34823"/>
                    <a:pt x="11701" y="34696"/>
                    <a:pt x="12568" y="34118"/>
                  </a:cubicBezTo>
                  <a:cubicBezTo>
                    <a:pt x="13423" y="33529"/>
                    <a:pt x="13965" y="32362"/>
                    <a:pt x="13550" y="31404"/>
                  </a:cubicBezTo>
                  <a:cubicBezTo>
                    <a:pt x="13192" y="30584"/>
                    <a:pt x="12267" y="30179"/>
                    <a:pt x="11424" y="29890"/>
                  </a:cubicBezTo>
                  <a:cubicBezTo>
                    <a:pt x="10119" y="29452"/>
                    <a:pt x="8779" y="29140"/>
                    <a:pt x="7416" y="28955"/>
                  </a:cubicBezTo>
                  <a:cubicBezTo>
                    <a:pt x="6769" y="28862"/>
                    <a:pt x="6088" y="28793"/>
                    <a:pt x="5510" y="28458"/>
                  </a:cubicBezTo>
                  <a:cubicBezTo>
                    <a:pt x="4944" y="28123"/>
                    <a:pt x="4517" y="27442"/>
                    <a:pt x="4713" y="26806"/>
                  </a:cubicBezTo>
                  <a:cubicBezTo>
                    <a:pt x="4967" y="25998"/>
                    <a:pt x="5995" y="25778"/>
                    <a:pt x="6838" y="25720"/>
                  </a:cubicBezTo>
                  <a:cubicBezTo>
                    <a:pt x="8490" y="25593"/>
                    <a:pt x="10154" y="25536"/>
                    <a:pt x="11805" y="25536"/>
                  </a:cubicBezTo>
                  <a:cubicBezTo>
                    <a:pt x="11891" y="25536"/>
                    <a:pt x="11977" y="25536"/>
                    <a:pt x="12062" y="25536"/>
                  </a:cubicBezTo>
                  <a:cubicBezTo>
                    <a:pt x="12704" y="25536"/>
                    <a:pt x="13342" y="25527"/>
                    <a:pt x="13954" y="25374"/>
                  </a:cubicBezTo>
                  <a:cubicBezTo>
                    <a:pt x="14647" y="25189"/>
                    <a:pt x="15317" y="24785"/>
                    <a:pt x="15664" y="24150"/>
                  </a:cubicBezTo>
                  <a:cubicBezTo>
                    <a:pt x="16114" y="23283"/>
                    <a:pt x="15825" y="22151"/>
                    <a:pt x="15167" y="21400"/>
                  </a:cubicBezTo>
                  <a:cubicBezTo>
                    <a:pt x="14508" y="20661"/>
                    <a:pt x="13573" y="20245"/>
                    <a:pt x="12637" y="19945"/>
                  </a:cubicBezTo>
                  <a:cubicBezTo>
                    <a:pt x="11218" y="19479"/>
                    <a:pt x="9731" y="19246"/>
                    <a:pt x="8239" y="19246"/>
                  </a:cubicBezTo>
                  <a:cubicBezTo>
                    <a:pt x="8103" y="19246"/>
                    <a:pt x="7968" y="19248"/>
                    <a:pt x="7832" y="19252"/>
                  </a:cubicBezTo>
                  <a:cubicBezTo>
                    <a:pt x="7695" y="19256"/>
                    <a:pt x="7557" y="19261"/>
                    <a:pt x="7419" y="19261"/>
                  </a:cubicBezTo>
                  <a:cubicBezTo>
                    <a:pt x="7160" y="19261"/>
                    <a:pt x="6902" y="19242"/>
                    <a:pt x="6654" y="19159"/>
                  </a:cubicBezTo>
                  <a:cubicBezTo>
                    <a:pt x="6284" y="19021"/>
                    <a:pt x="5937" y="18686"/>
                    <a:pt x="5949" y="18293"/>
                  </a:cubicBezTo>
                  <a:cubicBezTo>
                    <a:pt x="5961" y="17623"/>
                    <a:pt x="6792" y="17357"/>
                    <a:pt x="7451" y="17265"/>
                  </a:cubicBezTo>
                  <a:lnTo>
                    <a:pt x="11829" y="16676"/>
                  </a:lnTo>
                  <a:cubicBezTo>
                    <a:pt x="13041" y="16503"/>
                    <a:pt x="14462" y="16214"/>
                    <a:pt x="15005" y="15105"/>
                  </a:cubicBezTo>
                  <a:cubicBezTo>
                    <a:pt x="15456" y="14181"/>
                    <a:pt x="15063" y="13014"/>
                    <a:pt x="14300" y="12321"/>
                  </a:cubicBezTo>
                  <a:cubicBezTo>
                    <a:pt x="13550" y="11616"/>
                    <a:pt x="12510" y="11316"/>
                    <a:pt x="11494" y="11166"/>
                  </a:cubicBezTo>
                  <a:cubicBezTo>
                    <a:pt x="10477" y="11016"/>
                    <a:pt x="9437" y="10981"/>
                    <a:pt x="8444" y="10727"/>
                  </a:cubicBezTo>
                  <a:cubicBezTo>
                    <a:pt x="7843" y="10577"/>
                    <a:pt x="7127" y="10046"/>
                    <a:pt x="7393" y="9491"/>
                  </a:cubicBezTo>
                  <a:cubicBezTo>
                    <a:pt x="7566" y="9121"/>
                    <a:pt x="8051" y="9052"/>
                    <a:pt x="8456" y="9029"/>
                  </a:cubicBezTo>
                  <a:lnTo>
                    <a:pt x="11505" y="8844"/>
                  </a:lnTo>
                  <a:cubicBezTo>
                    <a:pt x="12036" y="8810"/>
                    <a:pt x="12579" y="8775"/>
                    <a:pt x="13065" y="8567"/>
                  </a:cubicBezTo>
                  <a:cubicBezTo>
                    <a:pt x="13550" y="8359"/>
                    <a:pt x="13989" y="7943"/>
                    <a:pt x="14081" y="7423"/>
                  </a:cubicBezTo>
                  <a:cubicBezTo>
                    <a:pt x="14208" y="6649"/>
                    <a:pt x="13561" y="5956"/>
                    <a:pt x="12903" y="5529"/>
                  </a:cubicBezTo>
                  <a:cubicBezTo>
                    <a:pt x="12013" y="4940"/>
                    <a:pt x="11008" y="4547"/>
                    <a:pt x="9957" y="4374"/>
                  </a:cubicBezTo>
                  <a:cubicBezTo>
                    <a:pt x="9333" y="4270"/>
                    <a:pt x="8675" y="4235"/>
                    <a:pt x="8063" y="4039"/>
                  </a:cubicBezTo>
                  <a:cubicBezTo>
                    <a:pt x="7462" y="3831"/>
                    <a:pt x="6873" y="3404"/>
                    <a:pt x="6711" y="2780"/>
                  </a:cubicBezTo>
                  <a:cubicBezTo>
                    <a:pt x="6538" y="2133"/>
                    <a:pt x="6862" y="1428"/>
                    <a:pt x="7370" y="1012"/>
                  </a:cubicBezTo>
                  <a:cubicBezTo>
                    <a:pt x="7890" y="585"/>
                    <a:pt x="8560" y="400"/>
                    <a:pt x="9206" y="285"/>
                  </a:cubicBezTo>
                  <a:cubicBezTo>
                    <a:pt x="8723" y="95"/>
                    <a:pt x="8213" y="0"/>
                    <a:pt x="7705" y="0"/>
                  </a:cubicBezTo>
                  <a:close/>
                </a:path>
              </a:pathLst>
            </a:custGeom>
            <a:solidFill>
              <a:schemeClr val="accent1"/>
            </a:solidFill>
            <a:ln w="7225" cap="flat" cmpd="sng">
              <a:solidFill>
                <a:srgbClr val="000000"/>
              </a:solidFill>
              <a:prstDash val="solid"/>
              <a:miter lim="115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3582799" y="-2885251"/>
              <a:ext cx="1845068" cy="4657712"/>
            </a:xfrm>
            <a:custGeom>
              <a:avLst/>
              <a:gdLst/>
              <a:ahLst/>
              <a:cxnLst/>
              <a:rect l="l" t="t" r="r" b="b"/>
              <a:pathLst>
                <a:path w="15976" h="40330" extrusionOk="0">
                  <a:moveTo>
                    <a:pt x="9900" y="0"/>
                  </a:moveTo>
                  <a:lnTo>
                    <a:pt x="9900" y="0"/>
                  </a:lnTo>
                  <a:cubicBezTo>
                    <a:pt x="10882" y="1040"/>
                    <a:pt x="11610" y="2287"/>
                    <a:pt x="11344" y="3292"/>
                  </a:cubicBezTo>
                  <a:cubicBezTo>
                    <a:pt x="11078" y="4297"/>
                    <a:pt x="10108" y="5002"/>
                    <a:pt x="9114" y="5291"/>
                  </a:cubicBezTo>
                  <a:cubicBezTo>
                    <a:pt x="8110" y="5579"/>
                    <a:pt x="7047" y="5545"/>
                    <a:pt x="6007" y="5614"/>
                  </a:cubicBezTo>
                  <a:cubicBezTo>
                    <a:pt x="4968" y="5683"/>
                    <a:pt x="3893" y="5857"/>
                    <a:pt x="3050" y="6480"/>
                  </a:cubicBezTo>
                  <a:cubicBezTo>
                    <a:pt x="2207" y="7093"/>
                    <a:pt x="1722" y="8282"/>
                    <a:pt x="2184" y="9218"/>
                  </a:cubicBezTo>
                  <a:cubicBezTo>
                    <a:pt x="2577" y="10027"/>
                    <a:pt x="3512" y="10396"/>
                    <a:pt x="4379" y="10639"/>
                  </a:cubicBezTo>
                  <a:cubicBezTo>
                    <a:pt x="5695" y="11020"/>
                    <a:pt x="7047" y="11263"/>
                    <a:pt x="8421" y="11390"/>
                  </a:cubicBezTo>
                  <a:cubicBezTo>
                    <a:pt x="9080" y="11447"/>
                    <a:pt x="9761" y="11482"/>
                    <a:pt x="10350" y="11794"/>
                  </a:cubicBezTo>
                  <a:cubicBezTo>
                    <a:pt x="10940" y="12106"/>
                    <a:pt x="11390" y="12764"/>
                    <a:pt x="11228" y="13411"/>
                  </a:cubicBezTo>
                  <a:cubicBezTo>
                    <a:pt x="11009" y="14231"/>
                    <a:pt x="9992" y="14497"/>
                    <a:pt x="9149" y="14601"/>
                  </a:cubicBezTo>
                  <a:cubicBezTo>
                    <a:pt x="7497" y="14797"/>
                    <a:pt x="5846" y="14936"/>
                    <a:pt x="4194" y="15005"/>
                  </a:cubicBezTo>
                  <a:cubicBezTo>
                    <a:pt x="3478" y="15040"/>
                    <a:pt x="2750" y="15063"/>
                    <a:pt x="2057" y="15271"/>
                  </a:cubicBezTo>
                  <a:cubicBezTo>
                    <a:pt x="1375" y="15490"/>
                    <a:pt x="717" y="15929"/>
                    <a:pt x="416" y="16576"/>
                  </a:cubicBezTo>
                  <a:cubicBezTo>
                    <a:pt x="1" y="17466"/>
                    <a:pt x="347" y="18586"/>
                    <a:pt x="1029" y="19291"/>
                  </a:cubicBezTo>
                  <a:cubicBezTo>
                    <a:pt x="1710" y="20007"/>
                    <a:pt x="2669" y="20388"/>
                    <a:pt x="3628" y="20642"/>
                  </a:cubicBezTo>
                  <a:cubicBezTo>
                    <a:pt x="4839" y="20972"/>
                    <a:pt x="6091" y="21136"/>
                    <a:pt x="7342" y="21136"/>
                  </a:cubicBezTo>
                  <a:cubicBezTo>
                    <a:pt x="7714" y="21136"/>
                    <a:pt x="8085" y="21122"/>
                    <a:pt x="8456" y="21093"/>
                  </a:cubicBezTo>
                  <a:cubicBezTo>
                    <a:pt x="8658" y="21075"/>
                    <a:pt x="8860" y="21058"/>
                    <a:pt x="9060" y="21058"/>
                  </a:cubicBezTo>
                  <a:cubicBezTo>
                    <a:pt x="9259" y="21058"/>
                    <a:pt x="9455" y="21075"/>
                    <a:pt x="9646" y="21127"/>
                  </a:cubicBezTo>
                  <a:cubicBezTo>
                    <a:pt x="10027" y="21231"/>
                    <a:pt x="10385" y="21555"/>
                    <a:pt x="10397" y="21959"/>
                  </a:cubicBezTo>
                  <a:cubicBezTo>
                    <a:pt x="10420" y="22617"/>
                    <a:pt x="9600" y="22929"/>
                    <a:pt x="8953" y="23045"/>
                  </a:cubicBezTo>
                  <a:lnTo>
                    <a:pt x="4610" y="23853"/>
                  </a:lnTo>
                  <a:cubicBezTo>
                    <a:pt x="3397" y="24073"/>
                    <a:pt x="1999" y="24442"/>
                    <a:pt x="1502" y="25575"/>
                  </a:cubicBezTo>
                  <a:cubicBezTo>
                    <a:pt x="1098" y="26510"/>
                    <a:pt x="1548" y="27665"/>
                    <a:pt x="2334" y="28324"/>
                  </a:cubicBezTo>
                  <a:cubicBezTo>
                    <a:pt x="3119" y="28971"/>
                    <a:pt x="4171" y="29236"/>
                    <a:pt x="5199" y="29329"/>
                  </a:cubicBezTo>
                  <a:cubicBezTo>
                    <a:pt x="6215" y="29433"/>
                    <a:pt x="7255" y="29421"/>
                    <a:pt x="8260" y="29617"/>
                  </a:cubicBezTo>
                  <a:cubicBezTo>
                    <a:pt x="8872" y="29744"/>
                    <a:pt x="9611" y="30241"/>
                    <a:pt x="9369" y="30819"/>
                  </a:cubicBezTo>
                  <a:cubicBezTo>
                    <a:pt x="9207" y="31188"/>
                    <a:pt x="8733" y="31281"/>
                    <a:pt x="8329" y="31327"/>
                  </a:cubicBezTo>
                  <a:lnTo>
                    <a:pt x="5291" y="31650"/>
                  </a:lnTo>
                  <a:cubicBezTo>
                    <a:pt x="4771" y="31708"/>
                    <a:pt x="4228" y="31766"/>
                    <a:pt x="3743" y="31997"/>
                  </a:cubicBezTo>
                  <a:cubicBezTo>
                    <a:pt x="3258" y="32228"/>
                    <a:pt x="2842" y="32655"/>
                    <a:pt x="2784" y="33187"/>
                  </a:cubicBezTo>
                  <a:cubicBezTo>
                    <a:pt x="2692" y="33972"/>
                    <a:pt x="3362" y="34619"/>
                    <a:pt x="4044" y="35023"/>
                  </a:cubicBezTo>
                  <a:cubicBezTo>
                    <a:pt x="4956" y="35566"/>
                    <a:pt x="5973" y="35913"/>
                    <a:pt x="7024" y="36040"/>
                  </a:cubicBezTo>
                  <a:cubicBezTo>
                    <a:pt x="7659" y="36121"/>
                    <a:pt x="8317" y="36121"/>
                    <a:pt x="8930" y="36294"/>
                  </a:cubicBezTo>
                  <a:cubicBezTo>
                    <a:pt x="9553" y="36467"/>
                    <a:pt x="10154" y="36872"/>
                    <a:pt x="10350" y="37484"/>
                  </a:cubicBezTo>
                  <a:cubicBezTo>
                    <a:pt x="10558" y="38119"/>
                    <a:pt x="10258" y="38835"/>
                    <a:pt x="9773" y="39286"/>
                  </a:cubicBezTo>
                  <a:cubicBezTo>
                    <a:pt x="9276" y="39736"/>
                    <a:pt x="8618" y="39956"/>
                    <a:pt x="7971" y="40106"/>
                  </a:cubicBezTo>
                  <a:cubicBezTo>
                    <a:pt x="8402" y="40256"/>
                    <a:pt x="8852" y="40330"/>
                    <a:pt x="9301" y="40330"/>
                  </a:cubicBezTo>
                  <a:cubicBezTo>
                    <a:pt x="10031" y="40330"/>
                    <a:pt x="10758" y="40134"/>
                    <a:pt x="11402" y="39748"/>
                  </a:cubicBezTo>
                  <a:cubicBezTo>
                    <a:pt x="12499" y="39066"/>
                    <a:pt x="13181" y="37518"/>
                    <a:pt x="12476" y="36433"/>
                  </a:cubicBezTo>
                  <a:cubicBezTo>
                    <a:pt x="11882" y="35516"/>
                    <a:pt x="10668" y="35341"/>
                    <a:pt x="9546" y="35341"/>
                  </a:cubicBezTo>
                  <a:cubicBezTo>
                    <a:pt x="9424" y="35341"/>
                    <a:pt x="9303" y="35343"/>
                    <a:pt x="9184" y="35347"/>
                  </a:cubicBezTo>
                  <a:cubicBezTo>
                    <a:pt x="9136" y="35348"/>
                    <a:pt x="9087" y="35349"/>
                    <a:pt x="9037" y="35349"/>
                  </a:cubicBezTo>
                  <a:cubicBezTo>
                    <a:pt x="8332" y="35349"/>
                    <a:pt x="7477" y="35183"/>
                    <a:pt x="7359" y="34504"/>
                  </a:cubicBezTo>
                  <a:cubicBezTo>
                    <a:pt x="7266" y="33949"/>
                    <a:pt x="7798" y="33476"/>
                    <a:pt x="8329" y="33268"/>
                  </a:cubicBezTo>
                  <a:cubicBezTo>
                    <a:pt x="9369" y="32852"/>
                    <a:pt x="10535" y="32990"/>
                    <a:pt x="11644" y="32794"/>
                  </a:cubicBezTo>
                  <a:cubicBezTo>
                    <a:pt x="12753" y="32598"/>
                    <a:pt x="13943" y="31824"/>
                    <a:pt x="13920" y="30703"/>
                  </a:cubicBezTo>
                  <a:cubicBezTo>
                    <a:pt x="13908" y="29791"/>
                    <a:pt x="13077" y="29086"/>
                    <a:pt x="12199" y="28820"/>
                  </a:cubicBezTo>
                  <a:cubicBezTo>
                    <a:pt x="11332" y="28555"/>
                    <a:pt x="10397" y="28624"/>
                    <a:pt x="9496" y="28532"/>
                  </a:cubicBezTo>
                  <a:cubicBezTo>
                    <a:pt x="8710" y="28462"/>
                    <a:pt x="7821" y="28174"/>
                    <a:pt x="7520" y="27446"/>
                  </a:cubicBezTo>
                  <a:cubicBezTo>
                    <a:pt x="7301" y="26914"/>
                    <a:pt x="7474" y="26268"/>
                    <a:pt x="7855" y="25829"/>
                  </a:cubicBezTo>
                  <a:cubicBezTo>
                    <a:pt x="8248" y="25401"/>
                    <a:pt x="8803" y="25159"/>
                    <a:pt x="9357" y="25009"/>
                  </a:cubicBezTo>
                  <a:cubicBezTo>
                    <a:pt x="10189" y="24801"/>
                    <a:pt x="11055" y="24812"/>
                    <a:pt x="11898" y="24720"/>
                  </a:cubicBezTo>
                  <a:cubicBezTo>
                    <a:pt x="12753" y="24627"/>
                    <a:pt x="13619" y="24431"/>
                    <a:pt x="14278" y="23865"/>
                  </a:cubicBezTo>
                  <a:cubicBezTo>
                    <a:pt x="14925" y="23299"/>
                    <a:pt x="15260" y="22317"/>
                    <a:pt x="14855" y="21566"/>
                  </a:cubicBezTo>
                  <a:cubicBezTo>
                    <a:pt x="14405" y="20746"/>
                    <a:pt x="13342" y="20538"/>
                    <a:pt x="12418" y="20423"/>
                  </a:cubicBezTo>
                  <a:lnTo>
                    <a:pt x="9299" y="20030"/>
                  </a:lnTo>
                  <a:cubicBezTo>
                    <a:pt x="8537" y="19938"/>
                    <a:pt x="7613" y="19707"/>
                    <a:pt x="7428" y="18956"/>
                  </a:cubicBezTo>
                  <a:cubicBezTo>
                    <a:pt x="7243" y="18286"/>
                    <a:pt x="7821" y="17639"/>
                    <a:pt x="8433" y="17327"/>
                  </a:cubicBezTo>
                  <a:cubicBezTo>
                    <a:pt x="9380" y="16842"/>
                    <a:pt x="10489" y="16784"/>
                    <a:pt x="11552" y="16703"/>
                  </a:cubicBezTo>
                  <a:cubicBezTo>
                    <a:pt x="12603" y="16622"/>
                    <a:pt x="13723" y="16484"/>
                    <a:pt x="14590" y="15860"/>
                  </a:cubicBezTo>
                  <a:cubicBezTo>
                    <a:pt x="15456" y="15248"/>
                    <a:pt x="15976" y="14012"/>
                    <a:pt x="15456" y="13076"/>
                  </a:cubicBezTo>
                  <a:cubicBezTo>
                    <a:pt x="14590" y="11528"/>
                    <a:pt x="11979" y="12164"/>
                    <a:pt x="10743" y="10881"/>
                  </a:cubicBezTo>
                  <a:cubicBezTo>
                    <a:pt x="10143" y="10211"/>
                    <a:pt x="10050" y="9218"/>
                    <a:pt x="10535" y="8444"/>
                  </a:cubicBezTo>
                  <a:cubicBezTo>
                    <a:pt x="11194" y="7439"/>
                    <a:pt x="12603" y="7254"/>
                    <a:pt x="13527" y="6457"/>
                  </a:cubicBezTo>
                  <a:cubicBezTo>
                    <a:pt x="14728" y="5429"/>
                    <a:pt x="14809" y="3454"/>
                    <a:pt x="13954" y="2126"/>
                  </a:cubicBezTo>
                  <a:cubicBezTo>
                    <a:pt x="13088" y="809"/>
                    <a:pt x="11482" y="104"/>
                    <a:pt x="9900" y="0"/>
                  </a:cubicBezTo>
                  <a:close/>
                </a:path>
              </a:pathLst>
            </a:custGeom>
            <a:solidFill>
              <a:schemeClr val="accent1"/>
            </a:solidFill>
            <a:ln w="7225" cap="flat" cmpd="sng">
              <a:solidFill>
                <a:srgbClr val="000000"/>
              </a:solidFill>
              <a:prstDash val="solid"/>
              <a:miter lim="115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4996872" y="3029974"/>
              <a:ext cx="3364570" cy="3722012"/>
            </a:xfrm>
            <a:custGeom>
              <a:avLst/>
              <a:gdLst/>
              <a:ahLst/>
              <a:cxnLst/>
              <a:rect l="l" t="t" r="r" b="b"/>
              <a:pathLst>
                <a:path w="29133" h="32228" extrusionOk="0">
                  <a:moveTo>
                    <a:pt x="2646" y="0"/>
                  </a:moveTo>
                  <a:lnTo>
                    <a:pt x="2646" y="0"/>
                  </a:lnTo>
                  <a:cubicBezTo>
                    <a:pt x="1537" y="474"/>
                    <a:pt x="694" y="1421"/>
                    <a:pt x="359" y="2588"/>
                  </a:cubicBezTo>
                  <a:cubicBezTo>
                    <a:pt x="1" y="3824"/>
                    <a:pt x="544" y="5429"/>
                    <a:pt x="1803" y="5753"/>
                  </a:cubicBezTo>
                  <a:cubicBezTo>
                    <a:pt x="1968" y="5797"/>
                    <a:pt x="2132" y="5817"/>
                    <a:pt x="2294" y="5817"/>
                  </a:cubicBezTo>
                  <a:cubicBezTo>
                    <a:pt x="3281" y="5817"/>
                    <a:pt x="4212" y="5067"/>
                    <a:pt x="4956" y="4343"/>
                  </a:cubicBezTo>
                  <a:cubicBezTo>
                    <a:pt x="5350" y="3967"/>
                    <a:pt x="5896" y="3565"/>
                    <a:pt x="6387" y="3565"/>
                  </a:cubicBezTo>
                  <a:cubicBezTo>
                    <a:pt x="6559" y="3565"/>
                    <a:pt x="6724" y="3614"/>
                    <a:pt x="6874" y="3731"/>
                  </a:cubicBezTo>
                  <a:cubicBezTo>
                    <a:pt x="7324" y="4078"/>
                    <a:pt x="7255" y="4794"/>
                    <a:pt x="7001" y="5302"/>
                  </a:cubicBezTo>
                  <a:cubicBezTo>
                    <a:pt x="6504" y="6307"/>
                    <a:pt x="5545" y="7000"/>
                    <a:pt x="4864" y="7890"/>
                  </a:cubicBezTo>
                  <a:cubicBezTo>
                    <a:pt x="4171" y="8779"/>
                    <a:pt x="3813" y="10154"/>
                    <a:pt x="4587" y="10974"/>
                  </a:cubicBezTo>
                  <a:cubicBezTo>
                    <a:pt x="4928" y="11334"/>
                    <a:pt x="5412" y="11487"/>
                    <a:pt x="5914" y="11487"/>
                  </a:cubicBezTo>
                  <a:cubicBezTo>
                    <a:pt x="6329" y="11487"/>
                    <a:pt x="6757" y="11383"/>
                    <a:pt x="7128" y="11205"/>
                  </a:cubicBezTo>
                  <a:cubicBezTo>
                    <a:pt x="7948" y="10812"/>
                    <a:pt x="8595" y="10131"/>
                    <a:pt x="9323" y="9588"/>
                  </a:cubicBezTo>
                  <a:cubicBezTo>
                    <a:pt x="9784" y="9237"/>
                    <a:pt x="10366" y="8931"/>
                    <a:pt x="10927" y="8931"/>
                  </a:cubicBezTo>
                  <a:cubicBezTo>
                    <a:pt x="11124" y="8931"/>
                    <a:pt x="11319" y="8969"/>
                    <a:pt x="11506" y="9056"/>
                  </a:cubicBezTo>
                  <a:cubicBezTo>
                    <a:pt x="12037" y="9310"/>
                    <a:pt x="12338" y="9899"/>
                    <a:pt x="12338" y="10489"/>
                  </a:cubicBezTo>
                  <a:cubicBezTo>
                    <a:pt x="12349" y="11066"/>
                    <a:pt x="12118" y="11621"/>
                    <a:pt x="11795" y="12106"/>
                  </a:cubicBezTo>
                  <a:cubicBezTo>
                    <a:pt x="11321" y="12810"/>
                    <a:pt x="10674" y="13388"/>
                    <a:pt x="10108" y="14023"/>
                  </a:cubicBezTo>
                  <a:cubicBezTo>
                    <a:pt x="9542" y="14670"/>
                    <a:pt x="9034" y="15409"/>
                    <a:pt x="8930" y="16253"/>
                  </a:cubicBezTo>
                  <a:cubicBezTo>
                    <a:pt x="8826" y="17107"/>
                    <a:pt x="9253" y="18066"/>
                    <a:pt x="10050" y="18343"/>
                  </a:cubicBezTo>
                  <a:cubicBezTo>
                    <a:pt x="10222" y="18401"/>
                    <a:pt x="10394" y="18427"/>
                    <a:pt x="10567" y="18427"/>
                  </a:cubicBezTo>
                  <a:cubicBezTo>
                    <a:pt x="11290" y="18427"/>
                    <a:pt x="12011" y="17975"/>
                    <a:pt x="12626" y="17546"/>
                  </a:cubicBezTo>
                  <a:lnTo>
                    <a:pt x="15191" y="15733"/>
                  </a:lnTo>
                  <a:cubicBezTo>
                    <a:pt x="15640" y="15417"/>
                    <a:pt x="16203" y="15094"/>
                    <a:pt x="16725" y="15094"/>
                  </a:cubicBezTo>
                  <a:cubicBezTo>
                    <a:pt x="16927" y="15094"/>
                    <a:pt x="17124" y="15143"/>
                    <a:pt x="17305" y="15259"/>
                  </a:cubicBezTo>
                  <a:cubicBezTo>
                    <a:pt x="17882" y="15640"/>
                    <a:pt x="17894" y="16507"/>
                    <a:pt x="17651" y="17154"/>
                  </a:cubicBezTo>
                  <a:cubicBezTo>
                    <a:pt x="17281" y="18147"/>
                    <a:pt x="16496" y="18933"/>
                    <a:pt x="15768" y="19706"/>
                  </a:cubicBezTo>
                  <a:cubicBezTo>
                    <a:pt x="15040" y="20492"/>
                    <a:pt x="14313" y="21335"/>
                    <a:pt x="14082" y="22386"/>
                  </a:cubicBezTo>
                  <a:cubicBezTo>
                    <a:pt x="13851" y="23426"/>
                    <a:pt x="14301" y="24685"/>
                    <a:pt x="15318" y="25032"/>
                  </a:cubicBezTo>
                  <a:cubicBezTo>
                    <a:pt x="15505" y="25093"/>
                    <a:pt x="15690" y="25120"/>
                    <a:pt x="15873" y="25120"/>
                  </a:cubicBezTo>
                  <a:cubicBezTo>
                    <a:pt x="17295" y="25120"/>
                    <a:pt x="18617" y="23478"/>
                    <a:pt x="20126" y="23478"/>
                  </a:cubicBezTo>
                  <a:cubicBezTo>
                    <a:pt x="20175" y="23478"/>
                    <a:pt x="20224" y="23480"/>
                    <a:pt x="20273" y="23484"/>
                  </a:cubicBezTo>
                  <a:cubicBezTo>
                    <a:pt x="21174" y="23565"/>
                    <a:pt x="21913" y="24246"/>
                    <a:pt x="22075" y="25136"/>
                  </a:cubicBezTo>
                  <a:cubicBezTo>
                    <a:pt x="22260" y="26325"/>
                    <a:pt x="21347" y="27423"/>
                    <a:pt x="21197" y="28624"/>
                  </a:cubicBezTo>
                  <a:cubicBezTo>
                    <a:pt x="21001" y="30183"/>
                    <a:pt x="22272" y="31708"/>
                    <a:pt x="23796" y="32101"/>
                  </a:cubicBezTo>
                  <a:cubicBezTo>
                    <a:pt x="24135" y="32187"/>
                    <a:pt x="24479" y="32228"/>
                    <a:pt x="24824" y="32228"/>
                  </a:cubicBezTo>
                  <a:cubicBezTo>
                    <a:pt x="26045" y="32228"/>
                    <a:pt x="27268" y="31720"/>
                    <a:pt x="28232" y="30946"/>
                  </a:cubicBezTo>
                  <a:cubicBezTo>
                    <a:pt x="26800" y="30842"/>
                    <a:pt x="25425" y="30403"/>
                    <a:pt x="24940" y="29479"/>
                  </a:cubicBezTo>
                  <a:cubicBezTo>
                    <a:pt x="24455" y="28555"/>
                    <a:pt x="24697" y="27388"/>
                    <a:pt x="25240" y="26499"/>
                  </a:cubicBezTo>
                  <a:cubicBezTo>
                    <a:pt x="25783" y="25621"/>
                    <a:pt x="26592" y="24928"/>
                    <a:pt x="27319" y="24177"/>
                  </a:cubicBezTo>
                  <a:cubicBezTo>
                    <a:pt x="28047" y="23426"/>
                    <a:pt x="28729" y="22571"/>
                    <a:pt x="28925" y="21543"/>
                  </a:cubicBezTo>
                  <a:cubicBezTo>
                    <a:pt x="29133" y="20527"/>
                    <a:pt x="28682" y="19314"/>
                    <a:pt x="27712" y="18933"/>
                  </a:cubicBezTo>
                  <a:cubicBezTo>
                    <a:pt x="27486" y="18845"/>
                    <a:pt x="27253" y="18807"/>
                    <a:pt x="27016" y="18807"/>
                  </a:cubicBezTo>
                  <a:cubicBezTo>
                    <a:pt x="26381" y="18807"/>
                    <a:pt x="25725" y="19077"/>
                    <a:pt x="25136" y="19371"/>
                  </a:cubicBezTo>
                  <a:cubicBezTo>
                    <a:pt x="23912" y="19984"/>
                    <a:pt x="22734" y="20700"/>
                    <a:pt x="21648" y="21532"/>
                  </a:cubicBezTo>
                  <a:cubicBezTo>
                    <a:pt x="21116" y="21924"/>
                    <a:pt x="20585" y="22363"/>
                    <a:pt x="19950" y="22525"/>
                  </a:cubicBezTo>
                  <a:cubicBezTo>
                    <a:pt x="19798" y="22566"/>
                    <a:pt x="19637" y="22587"/>
                    <a:pt x="19475" y="22587"/>
                  </a:cubicBezTo>
                  <a:cubicBezTo>
                    <a:pt x="18962" y="22587"/>
                    <a:pt x="18446" y="22375"/>
                    <a:pt x="18217" y="21936"/>
                  </a:cubicBezTo>
                  <a:cubicBezTo>
                    <a:pt x="17824" y="21173"/>
                    <a:pt x="18390" y="20296"/>
                    <a:pt x="18945" y="19649"/>
                  </a:cubicBezTo>
                  <a:cubicBezTo>
                    <a:pt x="20031" y="18401"/>
                    <a:pt x="21163" y="17188"/>
                    <a:pt x="22329" y="16010"/>
                  </a:cubicBezTo>
                  <a:cubicBezTo>
                    <a:pt x="22838" y="15502"/>
                    <a:pt x="23369" y="15005"/>
                    <a:pt x="23727" y="14381"/>
                  </a:cubicBezTo>
                  <a:cubicBezTo>
                    <a:pt x="24097" y="13758"/>
                    <a:pt x="24281" y="12995"/>
                    <a:pt x="24074" y="12314"/>
                  </a:cubicBezTo>
                  <a:cubicBezTo>
                    <a:pt x="23785" y="11366"/>
                    <a:pt x="22780" y="10777"/>
                    <a:pt x="21786" y="10708"/>
                  </a:cubicBezTo>
                  <a:cubicBezTo>
                    <a:pt x="21718" y="10704"/>
                    <a:pt x="21650" y="10702"/>
                    <a:pt x="21582" y="10702"/>
                  </a:cubicBezTo>
                  <a:cubicBezTo>
                    <a:pt x="20670" y="10702"/>
                    <a:pt x="19773" y="11051"/>
                    <a:pt x="18956" y="11470"/>
                  </a:cubicBezTo>
                  <a:cubicBezTo>
                    <a:pt x="17512" y="12221"/>
                    <a:pt x="16196" y="13203"/>
                    <a:pt x="15087" y="14393"/>
                  </a:cubicBezTo>
                  <a:cubicBezTo>
                    <a:pt x="14809" y="14682"/>
                    <a:pt x="14544" y="14982"/>
                    <a:pt x="14186" y="15167"/>
                  </a:cubicBezTo>
                  <a:cubicBezTo>
                    <a:pt x="14029" y="15242"/>
                    <a:pt x="13851" y="15285"/>
                    <a:pt x="13677" y="15285"/>
                  </a:cubicBezTo>
                  <a:cubicBezTo>
                    <a:pt x="13452" y="15285"/>
                    <a:pt x="13233" y="15214"/>
                    <a:pt x="13077" y="15051"/>
                  </a:cubicBezTo>
                  <a:cubicBezTo>
                    <a:pt x="12615" y="14566"/>
                    <a:pt x="13007" y="13792"/>
                    <a:pt x="13412" y="13272"/>
                  </a:cubicBezTo>
                  <a:lnTo>
                    <a:pt x="16092" y="9749"/>
                  </a:lnTo>
                  <a:cubicBezTo>
                    <a:pt x="16831" y="8767"/>
                    <a:pt x="17616" y="7566"/>
                    <a:pt x="17224" y="6399"/>
                  </a:cubicBezTo>
                  <a:cubicBezTo>
                    <a:pt x="16902" y="5467"/>
                    <a:pt x="15875" y="4918"/>
                    <a:pt x="14883" y="4918"/>
                  </a:cubicBezTo>
                  <a:cubicBezTo>
                    <a:pt x="14843" y="4918"/>
                    <a:pt x="14803" y="4919"/>
                    <a:pt x="14763" y="4921"/>
                  </a:cubicBezTo>
                  <a:cubicBezTo>
                    <a:pt x="13735" y="4967"/>
                    <a:pt x="12788" y="5487"/>
                    <a:pt x="11956" y="6099"/>
                  </a:cubicBezTo>
                  <a:cubicBezTo>
                    <a:pt x="11136" y="6700"/>
                    <a:pt x="10374" y="7416"/>
                    <a:pt x="9496" y="7947"/>
                  </a:cubicBezTo>
                  <a:cubicBezTo>
                    <a:pt x="9224" y="8103"/>
                    <a:pt x="8872" y="8216"/>
                    <a:pt x="8562" y="8216"/>
                  </a:cubicBezTo>
                  <a:cubicBezTo>
                    <a:pt x="8251" y="8216"/>
                    <a:pt x="7983" y="8103"/>
                    <a:pt x="7879" y="7809"/>
                  </a:cubicBezTo>
                  <a:cubicBezTo>
                    <a:pt x="7740" y="7428"/>
                    <a:pt x="8029" y="7035"/>
                    <a:pt x="8295" y="6723"/>
                  </a:cubicBezTo>
                  <a:lnTo>
                    <a:pt x="10316" y="4447"/>
                  </a:lnTo>
                  <a:cubicBezTo>
                    <a:pt x="10674" y="4055"/>
                    <a:pt x="11032" y="3639"/>
                    <a:pt x="11229" y="3142"/>
                  </a:cubicBezTo>
                  <a:cubicBezTo>
                    <a:pt x="11437" y="2657"/>
                    <a:pt x="11448" y="2056"/>
                    <a:pt x="11148" y="1617"/>
                  </a:cubicBezTo>
                  <a:cubicBezTo>
                    <a:pt x="10830" y="1180"/>
                    <a:pt x="10287" y="1027"/>
                    <a:pt x="9728" y="1027"/>
                  </a:cubicBezTo>
                  <a:cubicBezTo>
                    <a:pt x="9474" y="1027"/>
                    <a:pt x="9217" y="1059"/>
                    <a:pt x="8976" y="1109"/>
                  </a:cubicBezTo>
                  <a:cubicBezTo>
                    <a:pt x="7925" y="1317"/>
                    <a:pt x="6943" y="1744"/>
                    <a:pt x="6065" y="2368"/>
                  </a:cubicBezTo>
                  <a:cubicBezTo>
                    <a:pt x="5545" y="2749"/>
                    <a:pt x="5060" y="3177"/>
                    <a:pt x="4494" y="3465"/>
                  </a:cubicBezTo>
                  <a:cubicBezTo>
                    <a:pt x="4169" y="3631"/>
                    <a:pt x="3790" y="3736"/>
                    <a:pt x="3422" y="3736"/>
                  </a:cubicBezTo>
                  <a:cubicBezTo>
                    <a:pt x="3149" y="3736"/>
                    <a:pt x="2882" y="3679"/>
                    <a:pt x="2646" y="3546"/>
                  </a:cubicBezTo>
                  <a:cubicBezTo>
                    <a:pt x="2069" y="3211"/>
                    <a:pt x="1803" y="2472"/>
                    <a:pt x="1861" y="1814"/>
                  </a:cubicBezTo>
                  <a:cubicBezTo>
                    <a:pt x="1918" y="1155"/>
                    <a:pt x="2253" y="543"/>
                    <a:pt x="2646" y="0"/>
                  </a:cubicBezTo>
                  <a:close/>
                </a:path>
              </a:pathLst>
            </a:custGeom>
            <a:solidFill>
              <a:schemeClr val="accent2"/>
            </a:solidFill>
            <a:ln w="7225" cap="flat" cmpd="sng">
              <a:solidFill>
                <a:srgbClr val="000000"/>
              </a:solidFill>
              <a:prstDash val="solid"/>
              <a:miter lim="115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774632" y="-1562300"/>
              <a:ext cx="3449917" cy="3598437"/>
            </a:xfrm>
            <a:custGeom>
              <a:avLst/>
              <a:gdLst/>
              <a:ahLst/>
              <a:cxnLst/>
              <a:rect l="l" t="t" r="r" b="b"/>
              <a:pathLst>
                <a:path w="29872" h="31158" extrusionOk="0">
                  <a:moveTo>
                    <a:pt x="3953" y="0"/>
                  </a:moveTo>
                  <a:cubicBezTo>
                    <a:pt x="2670" y="0"/>
                    <a:pt x="1395" y="583"/>
                    <a:pt x="416" y="1448"/>
                  </a:cubicBezTo>
                  <a:cubicBezTo>
                    <a:pt x="1849" y="1483"/>
                    <a:pt x="3246" y="1829"/>
                    <a:pt x="3766" y="2730"/>
                  </a:cubicBezTo>
                  <a:cubicBezTo>
                    <a:pt x="4286" y="3631"/>
                    <a:pt x="4101" y="4809"/>
                    <a:pt x="3604" y="5722"/>
                  </a:cubicBezTo>
                  <a:cubicBezTo>
                    <a:pt x="3096" y="6634"/>
                    <a:pt x="2322" y="7362"/>
                    <a:pt x="1629" y="8148"/>
                  </a:cubicBezTo>
                  <a:cubicBezTo>
                    <a:pt x="936" y="8921"/>
                    <a:pt x="301" y="9811"/>
                    <a:pt x="151" y="10839"/>
                  </a:cubicBezTo>
                  <a:cubicBezTo>
                    <a:pt x="0" y="11879"/>
                    <a:pt x="497" y="13068"/>
                    <a:pt x="1479" y="13392"/>
                  </a:cubicBezTo>
                  <a:cubicBezTo>
                    <a:pt x="1680" y="13460"/>
                    <a:pt x="1885" y="13489"/>
                    <a:pt x="2090" y="13489"/>
                  </a:cubicBezTo>
                  <a:cubicBezTo>
                    <a:pt x="2760" y="13489"/>
                    <a:pt x="3440" y="13176"/>
                    <a:pt x="4032" y="12849"/>
                  </a:cubicBezTo>
                  <a:cubicBezTo>
                    <a:pt x="5233" y="12179"/>
                    <a:pt x="6365" y="11405"/>
                    <a:pt x="7428" y="10527"/>
                  </a:cubicBezTo>
                  <a:cubicBezTo>
                    <a:pt x="7936" y="10100"/>
                    <a:pt x="8444" y="9649"/>
                    <a:pt x="9068" y="9441"/>
                  </a:cubicBezTo>
                  <a:cubicBezTo>
                    <a:pt x="9243" y="9387"/>
                    <a:pt x="9431" y="9359"/>
                    <a:pt x="9617" y="9359"/>
                  </a:cubicBezTo>
                  <a:cubicBezTo>
                    <a:pt x="10108" y="9359"/>
                    <a:pt x="10593" y="9551"/>
                    <a:pt x="10835" y="9961"/>
                  </a:cubicBezTo>
                  <a:cubicBezTo>
                    <a:pt x="11263" y="10700"/>
                    <a:pt x="10731" y="11601"/>
                    <a:pt x="10212" y="12271"/>
                  </a:cubicBezTo>
                  <a:cubicBezTo>
                    <a:pt x="9184" y="13577"/>
                    <a:pt x="8109" y="14847"/>
                    <a:pt x="7000" y="16072"/>
                  </a:cubicBezTo>
                  <a:cubicBezTo>
                    <a:pt x="6515" y="16603"/>
                    <a:pt x="6007" y="17134"/>
                    <a:pt x="5672" y="17770"/>
                  </a:cubicBezTo>
                  <a:cubicBezTo>
                    <a:pt x="5337" y="18405"/>
                    <a:pt x="5187" y="19167"/>
                    <a:pt x="5429" y="19849"/>
                  </a:cubicBezTo>
                  <a:cubicBezTo>
                    <a:pt x="5764" y="20773"/>
                    <a:pt x="6804" y="21316"/>
                    <a:pt x="7786" y="21339"/>
                  </a:cubicBezTo>
                  <a:cubicBezTo>
                    <a:pt x="7800" y="21339"/>
                    <a:pt x="7814" y="21339"/>
                    <a:pt x="7827" y="21339"/>
                  </a:cubicBezTo>
                  <a:cubicBezTo>
                    <a:pt x="8806" y="21339"/>
                    <a:pt x="9738" y="20939"/>
                    <a:pt x="10581" y="20450"/>
                  </a:cubicBezTo>
                  <a:cubicBezTo>
                    <a:pt x="11991" y="19641"/>
                    <a:pt x="13250" y="18590"/>
                    <a:pt x="14312" y="17354"/>
                  </a:cubicBezTo>
                  <a:cubicBezTo>
                    <a:pt x="14578" y="17054"/>
                    <a:pt x="14832" y="16730"/>
                    <a:pt x="15179" y="16534"/>
                  </a:cubicBezTo>
                  <a:cubicBezTo>
                    <a:pt x="15345" y="16445"/>
                    <a:pt x="15544" y="16393"/>
                    <a:pt x="15737" y="16393"/>
                  </a:cubicBezTo>
                  <a:cubicBezTo>
                    <a:pt x="15946" y="16393"/>
                    <a:pt x="16149" y="16453"/>
                    <a:pt x="16299" y="16591"/>
                  </a:cubicBezTo>
                  <a:cubicBezTo>
                    <a:pt x="16773" y="17054"/>
                    <a:pt x="16415" y="17851"/>
                    <a:pt x="16045" y="18393"/>
                  </a:cubicBezTo>
                  <a:cubicBezTo>
                    <a:pt x="15202" y="19606"/>
                    <a:pt x="14370" y="20819"/>
                    <a:pt x="13527" y="22032"/>
                  </a:cubicBezTo>
                  <a:cubicBezTo>
                    <a:pt x="12834" y="23049"/>
                    <a:pt x="12094" y="24285"/>
                    <a:pt x="12545" y="25440"/>
                  </a:cubicBezTo>
                  <a:cubicBezTo>
                    <a:pt x="12899" y="26330"/>
                    <a:pt x="13899" y="26811"/>
                    <a:pt x="14863" y="26811"/>
                  </a:cubicBezTo>
                  <a:cubicBezTo>
                    <a:pt x="14938" y="26811"/>
                    <a:pt x="15012" y="26809"/>
                    <a:pt x="15086" y="26803"/>
                  </a:cubicBezTo>
                  <a:cubicBezTo>
                    <a:pt x="16103" y="26710"/>
                    <a:pt x="17027" y="26144"/>
                    <a:pt x="17824" y="25497"/>
                  </a:cubicBezTo>
                  <a:cubicBezTo>
                    <a:pt x="18621" y="24851"/>
                    <a:pt x="19349" y="24100"/>
                    <a:pt x="20203" y="23534"/>
                  </a:cubicBezTo>
                  <a:cubicBezTo>
                    <a:pt x="20478" y="23357"/>
                    <a:pt x="20849" y="23225"/>
                    <a:pt x="21172" y="23225"/>
                  </a:cubicBezTo>
                  <a:cubicBezTo>
                    <a:pt x="21461" y="23225"/>
                    <a:pt x="21712" y="23330"/>
                    <a:pt x="21821" y="23603"/>
                  </a:cubicBezTo>
                  <a:cubicBezTo>
                    <a:pt x="21982" y="23973"/>
                    <a:pt x="21705" y="24377"/>
                    <a:pt x="21451" y="24700"/>
                  </a:cubicBezTo>
                  <a:lnTo>
                    <a:pt x="19533" y="27068"/>
                  </a:lnTo>
                  <a:cubicBezTo>
                    <a:pt x="19210" y="27484"/>
                    <a:pt x="18863" y="27912"/>
                    <a:pt x="18690" y="28408"/>
                  </a:cubicBezTo>
                  <a:cubicBezTo>
                    <a:pt x="18505" y="28917"/>
                    <a:pt x="18517" y="29517"/>
                    <a:pt x="18852" y="29933"/>
                  </a:cubicBezTo>
                  <a:cubicBezTo>
                    <a:pt x="19158" y="30327"/>
                    <a:pt x="19645" y="30463"/>
                    <a:pt x="20154" y="30463"/>
                  </a:cubicBezTo>
                  <a:cubicBezTo>
                    <a:pt x="20450" y="30463"/>
                    <a:pt x="20754" y="30417"/>
                    <a:pt x="21035" y="30349"/>
                  </a:cubicBezTo>
                  <a:cubicBezTo>
                    <a:pt x="22075" y="30083"/>
                    <a:pt x="23033" y="29610"/>
                    <a:pt x="23877" y="28951"/>
                  </a:cubicBezTo>
                  <a:cubicBezTo>
                    <a:pt x="24385" y="28558"/>
                    <a:pt x="24835" y="28096"/>
                    <a:pt x="25401" y="27773"/>
                  </a:cubicBezTo>
                  <a:cubicBezTo>
                    <a:pt x="25747" y="27583"/>
                    <a:pt x="26144" y="27461"/>
                    <a:pt x="26533" y="27461"/>
                  </a:cubicBezTo>
                  <a:cubicBezTo>
                    <a:pt x="26781" y="27461"/>
                    <a:pt x="27025" y="27510"/>
                    <a:pt x="27250" y="27623"/>
                  </a:cubicBezTo>
                  <a:cubicBezTo>
                    <a:pt x="27839" y="27923"/>
                    <a:pt x="28139" y="28639"/>
                    <a:pt x="28116" y="29309"/>
                  </a:cubicBezTo>
                  <a:cubicBezTo>
                    <a:pt x="28081" y="29968"/>
                    <a:pt x="27769" y="30591"/>
                    <a:pt x="27411" y="31158"/>
                  </a:cubicBezTo>
                  <a:cubicBezTo>
                    <a:pt x="28497" y="30626"/>
                    <a:pt x="29294" y="29644"/>
                    <a:pt x="29583" y="28466"/>
                  </a:cubicBezTo>
                  <a:cubicBezTo>
                    <a:pt x="29872" y="27207"/>
                    <a:pt x="29260" y="25636"/>
                    <a:pt x="27989" y="25370"/>
                  </a:cubicBezTo>
                  <a:cubicBezTo>
                    <a:pt x="27855" y="25342"/>
                    <a:pt x="27722" y="25328"/>
                    <a:pt x="27591" y="25328"/>
                  </a:cubicBezTo>
                  <a:cubicBezTo>
                    <a:pt x="26567" y="25328"/>
                    <a:pt x="25630" y="26152"/>
                    <a:pt x="24893" y="26930"/>
                  </a:cubicBezTo>
                  <a:cubicBezTo>
                    <a:pt x="24516" y="27333"/>
                    <a:pt x="23973" y="27770"/>
                    <a:pt x="23470" y="27770"/>
                  </a:cubicBezTo>
                  <a:cubicBezTo>
                    <a:pt x="23310" y="27770"/>
                    <a:pt x="23155" y="27726"/>
                    <a:pt x="23010" y="27623"/>
                  </a:cubicBezTo>
                  <a:cubicBezTo>
                    <a:pt x="22548" y="27299"/>
                    <a:pt x="22583" y="26583"/>
                    <a:pt x="22814" y="26063"/>
                  </a:cubicBezTo>
                  <a:cubicBezTo>
                    <a:pt x="23264" y="25035"/>
                    <a:pt x="24189" y="24308"/>
                    <a:pt x="24835" y="23384"/>
                  </a:cubicBezTo>
                  <a:cubicBezTo>
                    <a:pt x="25482" y="22459"/>
                    <a:pt x="25771" y="21073"/>
                    <a:pt x="24962" y="20288"/>
                  </a:cubicBezTo>
                  <a:cubicBezTo>
                    <a:pt x="24628" y="19971"/>
                    <a:pt x="24183" y="19836"/>
                    <a:pt x="23721" y="19836"/>
                  </a:cubicBezTo>
                  <a:cubicBezTo>
                    <a:pt x="23275" y="19836"/>
                    <a:pt x="22813" y="19962"/>
                    <a:pt x="22421" y="20172"/>
                  </a:cubicBezTo>
                  <a:cubicBezTo>
                    <a:pt x="21613" y="20611"/>
                    <a:pt x="21000" y="21316"/>
                    <a:pt x="20307" y="21893"/>
                  </a:cubicBezTo>
                  <a:cubicBezTo>
                    <a:pt x="19836" y="22276"/>
                    <a:pt x="19235" y="22617"/>
                    <a:pt x="18651" y="22617"/>
                  </a:cubicBezTo>
                  <a:cubicBezTo>
                    <a:pt x="18477" y="22617"/>
                    <a:pt x="18303" y="22586"/>
                    <a:pt x="18136" y="22517"/>
                  </a:cubicBezTo>
                  <a:cubicBezTo>
                    <a:pt x="17604" y="22298"/>
                    <a:pt x="17269" y="21720"/>
                    <a:pt x="17235" y="21143"/>
                  </a:cubicBezTo>
                  <a:cubicBezTo>
                    <a:pt x="17200" y="20565"/>
                    <a:pt x="17420" y="19988"/>
                    <a:pt x="17720" y="19491"/>
                  </a:cubicBezTo>
                  <a:cubicBezTo>
                    <a:pt x="18147" y="18763"/>
                    <a:pt x="18771" y="18162"/>
                    <a:pt x="19302" y="17492"/>
                  </a:cubicBezTo>
                  <a:cubicBezTo>
                    <a:pt x="19845" y="16834"/>
                    <a:pt x="20319" y="16060"/>
                    <a:pt x="20377" y="15217"/>
                  </a:cubicBezTo>
                  <a:cubicBezTo>
                    <a:pt x="20434" y="14362"/>
                    <a:pt x="19972" y="13426"/>
                    <a:pt x="19152" y="13195"/>
                  </a:cubicBezTo>
                  <a:cubicBezTo>
                    <a:pt x="19001" y="13151"/>
                    <a:pt x="18850" y="13131"/>
                    <a:pt x="18700" y="13131"/>
                  </a:cubicBezTo>
                  <a:cubicBezTo>
                    <a:pt x="17957" y="13131"/>
                    <a:pt x="17238" y="13627"/>
                    <a:pt x="16623" y="14108"/>
                  </a:cubicBezTo>
                  <a:lnTo>
                    <a:pt x="14139" y="16025"/>
                  </a:lnTo>
                  <a:cubicBezTo>
                    <a:pt x="13691" y="16379"/>
                    <a:pt x="13120" y="16745"/>
                    <a:pt x="12586" y="16745"/>
                  </a:cubicBezTo>
                  <a:cubicBezTo>
                    <a:pt x="12404" y="16745"/>
                    <a:pt x="12227" y="16703"/>
                    <a:pt x="12060" y="16603"/>
                  </a:cubicBezTo>
                  <a:cubicBezTo>
                    <a:pt x="11459" y="16256"/>
                    <a:pt x="11413" y="15390"/>
                    <a:pt x="11621" y="14732"/>
                  </a:cubicBezTo>
                  <a:cubicBezTo>
                    <a:pt x="11956" y="13715"/>
                    <a:pt x="12695" y="12895"/>
                    <a:pt x="13388" y="12087"/>
                  </a:cubicBezTo>
                  <a:cubicBezTo>
                    <a:pt x="14081" y="11278"/>
                    <a:pt x="14763" y="10388"/>
                    <a:pt x="14948" y="9349"/>
                  </a:cubicBezTo>
                  <a:cubicBezTo>
                    <a:pt x="15121" y="8298"/>
                    <a:pt x="14613" y="7050"/>
                    <a:pt x="13596" y="6761"/>
                  </a:cubicBezTo>
                  <a:cubicBezTo>
                    <a:pt x="13433" y="6715"/>
                    <a:pt x="13272" y="6694"/>
                    <a:pt x="13114" y="6694"/>
                  </a:cubicBezTo>
                  <a:cubicBezTo>
                    <a:pt x="11632" y="6694"/>
                    <a:pt x="10347" y="8529"/>
                    <a:pt x="8763" y="8529"/>
                  </a:cubicBezTo>
                  <a:cubicBezTo>
                    <a:pt x="8745" y="8529"/>
                    <a:pt x="8728" y="8529"/>
                    <a:pt x="8710" y="8529"/>
                  </a:cubicBezTo>
                  <a:cubicBezTo>
                    <a:pt x="7797" y="8494"/>
                    <a:pt x="7035" y="7847"/>
                    <a:pt x="6827" y="6969"/>
                  </a:cubicBezTo>
                  <a:cubicBezTo>
                    <a:pt x="6585" y="5780"/>
                    <a:pt x="7451" y="4648"/>
                    <a:pt x="7543" y="3446"/>
                  </a:cubicBezTo>
                  <a:cubicBezTo>
                    <a:pt x="7670" y="1864"/>
                    <a:pt x="6330" y="408"/>
                    <a:pt x="4783" y="85"/>
                  </a:cubicBezTo>
                  <a:cubicBezTo>
                    <a:pt x="4508" y="27"/>
                    <a:pt x="4230" y="0"/>
                    <a:pt x="3953" y="0"/>
                  </a:cubicBezTo>
                  <a:close/>
                </a:path>
              </a:pathLst>
            </a:custGeom>
            <a:solidFill>
              <a:schemeClr val="accent2"/>
            </a:solidFill>
            <a:ln w="7225" cap="flat" cmpd="sng">
              <a:solidFill>
                <a:srgbClr val="000000"/>
              </a:solidFill>
              <a:prstDash val="solid"/>
              <a:miter lim="115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5361131" y="1608740"/>
              <a:ext cx="4667875" cy="1799681"/>
            </a:xfrm>
            <a:custGeom>
              <a:avLst/>
              <a:gdLst/>
              <a:ahLst/>
              <a:cxnLst/>
              <a:rect l="l" t="t" r="r" b="b"/>
              <a:pathLst>
                <a:path w="40418" h="15583" extrusionOk="0">
                  <a:moveTo>
                    <a:pt x="23362" y="0"/>
                  </a:moveTo>
                  <a:cubicBezTo>
                    <a:pt x="22715" y="0"/>
                    <a:pt x="22048" y="278"/>
                    <a:pt x="21555" y="709"/>
                  </a:cubicBezTo>
                  <a:cubicBezTo>
                    <a:pt x="20804" y="1367"/>
                    <a:pt x="20388" y="2303"/>
                    <a:pt x="20088" y="3250"/>
                  </a:cubicBezTo>
                  <a:cubicBezTo>
                    <a:pt x="19591" y="4798"/>
                    <a:pt x="19360" y="6427"/>
                    <a:pt x="19406" y="8055"/>
                  </a:cubicBezTo>
                  <a:cubicBezTo>
                    <a:pt x="19418" y="8448"/>
                    <a:pt x="19453" y="8852"/>
                    <a:pt x="19314" y="9234"/>
                  </a:cubicBezTo>
                  <a:cubicBezTo>
                    <a:pt x="19189" y="9608"/>
                    <a:pt x="18863" y="9938"/>
                    <a:pt x="18468" y="9938"/>
                  </a:cubicBezTo>
                  <a:cubicBezTo>
                    <a:pt x="18461" y="9938"/>
                    <a:pt x="18454" y="9938"/>
                    <a:pt x="18448" y="9938"/>
                  </a:cubicBezTo>
                  <a:cubicBezTo>
                    <a:pt x="17789" y="9927"/>
                    <a:pt x="17523" y="9095"/>
                    <a:pt x="17431" y="8448"/>
                  </a:cubicBezTo>
                  <a:cubicBezTo>
                    <a:pt x="17235" y="6981"/>
                    <a:pt x="17038" y="5526"/>
                    <a:pt x="16842" y="4059"/>
                  </a:cubicBezTo>
                  <a:cubicBezTo>
                    <a:pt x="16669" y="2846"/>
                    <a:pt x="16380" y="1425"/>
                    <a:pt x="15271" y="882"/>
                  </a:cubicBezTo>
                  <a:cubicBezTo>
                    <a:pt x="15002" y="751"/>
                    <a:pt x="14712" y="691"/>
                    <a:pt x="14418" y="691"/>
                  </a:cubicBezTo>
                  <a:cubicBezTo>
                    <a:pt x="13702" y="691"/>
                    <a:pt x="12967" y="1046"/>
                    <a:pt x="12476" y="1587"/>
                  </a:cubicBezTo>
                  <a:cubicBezTo>
                    <a:pt x="11783" y="2337"/>
                    <a:pt x="11482" y="3377"/>
                    <a:pt x="11332" y="4394"/>
                  </a:cubicBezTo>
                  <a:cubicBezTo>
                    <a:pt x="11193" y="5410"/>
                    <a:pt x="11147" y="6450"/>
                    <a:pt x="10905" y="7443"/>
                  </a:cubicBezTo>
                  <a:cubicBezTo>
                    <a:pt x="10767" y="7955"/>
                    <a:pt x="10369" y="8551"/>
                    <a:pt x="9903" y="8551"/>
                  </a:cubicBezTo>
                  <a:cubicBezTo>
                    <a:pt x="9823" y="8551"/>
                    <a:pt x="9741" y="8533"/>
                    <a:pt x="9657" y="8494"/>
                  </a:cubicBezTo>
                  <a:cubicBezTo>
                    <a:pt x="9287" y="8321"/>
                    <a:pt x="9218" y="7836"/>
                    <a:pt x="9195" y="7432"/>
                  </a:cubicBezTo>
                  <a:cubicBezTo>
                    <a:pt x="9137" y="6415"/>
                    <a:pt x="9068" y="5399"/>
                    <a:pt x="9010" y="4394"/>
                  </a:cubicBezTo>
                  <a:cubicBezTo>
                    <a:pt x="8976" y="3851"/>
                    <a:pt x="8941" y="3308"/>
                    <a:pt x="8733" y="2823"/>
                  </a:cubicBezTo>
                  <a:cubicBezTo>
                    <a:pt x="8537" y="2337"/>
                    <a:pt x="8121" y="1899"/>
                    <a:pt x="7589" y="1806"/>
                  </a:cubicBezTo>
                  <a:cubicBezTo>
                    <a:pt x="7523" y="1795"/>
                    <a:pt x="7457" y="1790"/>
                    <a:pt x="7393" y="1790"/>
                  </a:cubicBezTo>
                  <a:cubicBezTo>
                    <a:pt x="6700" y="1790"/>
                    <a:pt x="6096" y="2382"/>
                    <a:pt x="5695" y="2984"/>
                  </a:cubicBezTo>
                  <a:cubicBezTo>
                    <a:pt x="5106" y="3874"/>
                    <a:pt x="4713" y="4879"/>
                    <a:pt x="4540" y="5930"/>
                  </a:cubicBezTo>
                  <a:cubicBezTo>
                    <a:pt x="4436" y="6565"/>
                    <a:pt x="4413" y="7212"/>
                    <a:pt x="4205" y="7824"/>
                  </a:cubicBezTo>
                  <a:cubicBezTo>
                    <a:pt x="3997" y="8425"/>
                    <a:pt x="3570" y="9014"/>
                    <a:pt x="2957" y="9176"/>
                  </a:cubicBezTo>
                  <a:cubicBezTo>
                    <a:pt x="2838" y="9208"/>
                    <a:pt x="2716" y="9223"/>
                    <a:pt x="2594" y="9223"/>
                  </a:cubicBezTo>
                  <a:cubicBezTo>
                    <a:pt x="2059" y="9223"/>
                    <a:pt x="1527" y="8931"/>
                    <a:pt x="1179" y="8517"/>
                  </a:cubicBezTo>
                  <a:cubicBezTo>
                    <a:pt x="751" y="7998"/>
                    <a:pt x="555" y="7339"/>
                    <a:pt x="451" y="6681"/>
                  </a:cubicBezTo>
                  <a:lnTo>
                    <a:pt x="451" y="6681"/>
                  </a:lnTo>
                  <a:cubicBezTo>
                    <a:pt x="0" y="7801"/>
                    <a:pt x="81" y="9060"/>
                    <a:pt x="659" y="10111"/>
                  </a:cubicBezTo>
                  <a:cubicBezTo>
                    <a:pt x="1122" y="10952"/>
                    <a:pt x="2074" y="11582"/>
                    <a:pt x="2993" y="11582"/>
                  </a:cubicBezTo>
                  <a:cubicBezTo>
                    <a:pt x="3312" y="11582"/>
                    <a:pt x="3627" y="11506"/>
                    <a:pt x="3916" y="11336"/>
                  </a:cubicBezTo>
                  <a:cubicBezTo>
                    <a:pt x="4956" y="10724"/>
                    <a:pt x="5129" y="9314"/>
                    <a:pt x="5152" y="8113"/>
                  </a:cubicBezTo>
                  <a:cubicBezTo>
                    <a:pt x="5164" y="7374"/>
                    <a:pt x="5349" y="6415"/>
                    <a:pt x="6076" y="6323"/>
                  </a:cubicBezTo>
                  <a:cubicBezTo>
                    <a:pt x="6109" y="6319"/>
                    <a:pt x="6141" y="6317"/>
                    <a:pt x="6172" y="6317"/>
                  </a:cubicBezTo>
                  <a:cubicBezTo>
                    <a:pt x="6693" y="6317"/>
                    <a:pt x="7103" y="6838"/>
                    <a:pt x="7266" y="7339"/>
                  </a:cubicBezTo>
                  <a:cubicBezTo>
                    <a:pt x="7636" y="8402"/>
                    <a:pt x="7439" y="9569"/>
                    <a:pt x="7589" y="10689"/>
                  </a:cubicBezTo>
                  <a:cubicBezTo>
                    <a:pt x="7728" y="11798"/>
                    <a:pt x="8456" y="13022"/>
                    <a:pt x="9576" y="13057"/>
                  </a:cubicBezTo>
                  <a:cubicBezTo>
                    <a:pt x="9589" y="13057"/>
                    <a:pt x="9602" y="13057"/>
                    <a:pt x="9615" y="13057"/>
                  </a:cubicBezTo>
                  <a:cubicBezTo>
                    <a:pt x="10510" y="13057"/>
                    <a:pt x="11232" y="12271"/>
                    <a:pt x="11528" y="11428"/>
                  </a:cubicBezTo>
                  <a:cubicBezTo>
                    <a:pt x="11829" y="10573"/>
                    <a:pt x="11817" y="9638"/>
                    <a:pt x="11944" y="8737"/>
                  </a:cubicBezTo>
                  <a:cubicBezTo>
                    <a:pt x="12048" y="7951"/>
                    <a:pt x="12372" y="7085"/>
                    <a:pt x="13111" y="6808"/>
                  </a:cubicBezTo>
                  <a:cubicBezTo>
                    <a:pt x="13252" y="6758"/>
                    <a:pt x="13399" y="6735"/>
                    <a:pt x="13546" y="6735"/>
                  </a:cubicBezTo>
                  <a:cubicBezTo>
                    <a:pt x="13975" y="6735"/>
                    <a:pt x="14407" y="6931"/>
                    <a:pt x="14717" y="7224"/>
                  </a:cubicBezTo>
                  <a:cubicBezTo>
                    <a:pt x="15132" y="7628"/>
                    <a:pt x="15352" y="8194"/>
                    <a:pt x="15467" y="8760"/>
                  </a:cubicBezTo>
                  <a:cubicBezTo>
                    <a:pt x="15629" y="9603"/>
                    <a:pt x="15583" y="10458"/>
                    <a:pt x="15629" y="11313"/>
                  </a:cubicBezTo>
                  <a:cubicBezTo>
                    <a:pt x="15687" y="12168"/>
                    <a:pt x="15849" y="13045"/>
                    <a:pt x="16380" y="13727"/>
                  </a:cubicBezTo>
                  <a:cubicBezTo>
                    <a:pt x="16766" y="14214"/>
                    <a:pt x="17384" y="14548"/>
                    <a:pt x="17990" y="14548"/>
                  </a:cubicBezTo>
                  <a:cubicBezTo>
                    <a:pt x="18218" y="14548"/>
                    <a:pt x="18444" y="14501"/>
                    <a:pt x="18655" y="14397"/>
                  </a:cubicBezTo>
                  <a:cubicBezTo>
                    <a:pt x="19487" y="13993"/>
                    <a:pt x="19741" y="12941"/>
                    <a:pt x="19903" y="12017"/>
                  </a:cubicBezTo>
                  <a:cubicBezTo>
                    <a:pt x="20088" y="10989"/>
                    <a:pt x="20261" y="9961"/>
                    <a:pt x="20446" y="8933"/>
                  </a:cubicBezTo>
                  <a:cubicBezTo>
                    <a:pt x="20573" y="8171"/>
                    <a:pt x="20850" y="7258"/>
                    <a:pt x="21601" y="7108"/>
                  </a:cubicBezTo>
                  <a:cubicBezTo>
                    <a:pt x="21673" y="7092"/>
                    <a:pt x="21744" y="7085"/>
                    <a:pt x="21814" y="7085"/>
                  </a:cubicBezTo>
                  <a:cubicBezTo>
                    <a:pt x="22408" y="7085"/>
                    <a:pt x="22925" y="7625"/>
                    <a:pt x="23184" y="8194"/>
                  </a:cubicBezTo>
                  <a:cubicBezTo>
                    <a:pt x="23622" y="9164"/>
                    <a:pt x="23634" y="10262"/>
                    <a:pt x="23669" y="11336"/>
                  </a:cubicBezTo>
                  <a:cubicBezTo>
                    <a:pt x="23703" y="12399"/>
                    <a:pt x="23784" y="13507"/>
                    <a:pt x="24362" y="14408"/>
                  </a:cubicBezTo>
                  <a:cubicBezTo>
                    <a:pt x="24797" y="15088"/>
                    <a:pt x="25593" y="15583"/>
                    <a:pt x="26370" y="15583"/>
                  </a:cubicBezTo>
                  <a:cubicBezTo>
                    <a:pt x="26623" y="15583"/>
                    <a:pt x="26875" y="15530"/>
                    <a:pt x="27111" y="15413"/>
                  </a:cubicBezTo>
                  <a:cubicBezTo>
                    <a:pt x="28693" y="14616"/>
                    <a:pt x="28174" y="11983"/>
                    <a:pt x="29525" y="10816"/>
                  </a:cubicBezTo>
                  <a:cubicBezTo>
                    <a:pt x="29895" y="10501"/>
                    <a:pt x="30351" y="10345"/>
                    <a:pt x="30810" y="10345"/>
                  </a:cubicBezTo>
                  <a:cubicBezTo>
                    <a:pt x="31210" y="10345"/>
                    <a:pt x="31613" y="10464"/>
                    <a:pt x="31962" y="10701"/>
                  </a:cubicBezTo>
                  <a:cubicBezTo>
                    <a:pt x="32944" y="11417"/>
                    <a:pt x="33060" y="12837"/>
                    <a:pt x="33811" y="13796"/>
                  </a:cubicBezTo>
                  <a:cubicBezTo>
                    <a:pt x="34393" y="14538"/>
                    <a:pt x="35332" y="14901"/>
                    <a:pt x="36285" y="14901"/>
                  </a:cubicBezTo>
                  <a:cubicBezTo>
                    <a:pt x="36920" y="14901"/>
                    <a:pt x="37562" y="14739"/>
                    <a:pt x="38108" y="14420"/>
                  </a:cubicBezTo>
                  <a:cubicBezTo>
                    <a:pt x="39471" y="13611"/>
                    <a:pt x="40245" y="12040"/>
                    <a:pt x="40418" y="10469"/>
                  </a:cubicBezTo>
                  <a:lnTo>
                    <a:pt x="40418" y="10469"/>
                  </a:lnTo>
                  <a:cubicBezTo>
                    <a:pt x="39518" y="11245"/>
                    <a:pt x="38483" y="11830"/>
                    <a:pt x="37583" y="11830"/>
                  </a:cubicBezTo>
                  <a:cubicBezTo>
                    <a:pt x="37397" y="11830"/>
                    <a:pt x="37217" y="11805"/>
                    <a:pt x="37045" y="11752"/>
                  </a:cubicBezTo>
                  <a:cubicBezTo>
                    <a:pt x="36052" y="11440"/>
                    <a:pt x="35405" y="10446"/>
                    <a:pt x="35162" y="9430"/>
                  </a:cubicBezTo>
                  <a:cubicBezTo>
                    <a:pt x="34920" y="8413"/>
                    <a:pt x="35000" y="7362"/>
                    <a:pt x="34977" y="6311"/>
                  </a:cubicBezTo>
                  <a:cubicBezTo>
                    <a:pt x="34966" y="5271"/>
                    <a:pt x="34850" y="4186"/>
                    <a:pt x="34261" y="3319"/>
                  </a:cubicBezTo>
                  <a:cubicBezTo>
                    <a:pt x="33811" y="2657"/>
                    <a:pt x="33022" y="2183"/>
                    <a:pt x="32253" y="2183"/>
                  </a:cubicBezTo>
                  <a:cubicBezTo>
                    <a:pt x="32016" y="2183"/>
                    <a:pt x="31781" y="2228"/>
                    <a:pt x="31558" y="2326"/>
                  </a:cubicBezTo>
                  <a:cubicBezTo>
                    <a:pt x="30726" y="2696"/>
                    <a:pt x="30322" y="3608"/>
                    <a:pt x="30033" y="4463"/>
                  </a:cubicBezTo>
                  <a:cubicBezTo>
                    <a:pt x="29594" y="5757"/>
                    <a:pt x="29283" y="7097"/>
                    <a:pt x="29098" y="8460"/>
                  </a:cubicBezTo>
                  <a:cubicBezTo>
                    <a:pt x="29005" y="9118"/>
                    <a:pt x="28936" y="9800"/>
                    <a:pt x="28601" y="10366"/>
                  </a:cubicBezTo>
                  <a:cubicBezTo>
                    <a:pt x="28324" y="10834"/>
                    <a:pt x="27810" y="11215"/>
                    <a:pt x="27280" y="11215"/>
                  </a:cubicBezTo>
                  <a:cubicBezTo>
                    <a:pt x="27170" y="11215"/>
                    <a:pt x="27059" y="11198"/>
                    <a:pt x="26949" y="11163"/>
                  </a:cubicBezTo>
                  <a:cubicBezTo>
                    <a:pt x="26141" y="10920"/>
                    <a:pt x="25921" y="9880"/>
                    <a:pt x="25863" y="9037"/>
                  </a:cubicBezTo>
                  <a:cubicBezTo>
                    <a:pt x="25736" y="7385"/>
                    <a:pt x="25679" y="5734"/>
                    <a:pt x="25679" y="4070"/>
                  </a:cubicBezTo>
                  <a:cubicBezTo>
                    <a:pt x="25679" y="3354"/>
                    <a:pt x="25690" y="2626"/>
                    <a:pt x="25517" y="1933"/>
                  </a:cubicBezTo>
                  <a:cubicBezTo>
                    <a:pt x="25332" y="1240"/>
                    <a:pt x="24928" y="559"/>
                    <a:pt x="24292" y="224"/>
                  </a:cubicBezTo>
                  <a:cubicBezTo>
                    <a:pt x="24004" y="70"/>
                    <a:pt x="23685" y="0"/>
                    <a:pt x="23362" y="0"/>
                  </a:cubicBezTo>
                  <a:close/>
                </a:path>
              </a:pathLst>
            </a:custGeom>
            <a:solidFill>
              <a:schemeClr val="accent1"/>
            </a:solidFill>
            <a:ln w="7225" cap="flat" cmpd="sng">
              <a:solidFill>
                <a:srgbClr val="000000"/>
              </a:solidFill>
              <a:prstDash val="solid"/>
              <a:miter lim="115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-884976" y="1751949"/>
              <a:ext cx="4678615" cy="1780509"/>
            </a:xfrm>
            <a:custGeom>
              <a:avLst/>
              <a:gdLst/>
              <a:ahLst/>
              <a:cxnLst/>
              <a:rect l="l" t="t" r="r" b="b"/>
              <a:pathLst>
                <a:path w="40511" h="15417" extrusionOk="0">
                  <a:moveTo>
                    <a:pt x="13903" y="1"/>
                  </a:moveTo>
                  <a:cubicBezTo>
                    <a:pt x="13621" y="1"/>
                    <a:pt x="13343" y="65"/>
                    <a:pt x="13088" y="208"/>
                  </a:cubicBezTo>
                  <a:cubicBezTo>
                    <a:pt x="11529" y="1074"/>
                    <a:pt x="12176" y="3685"/>
                    <a:pt x="10882" y="4921"/>
                  </a:cubicBezTo>
                  <a:cubicBezTo>
                    <a:pt x="10499" y="5265"/>
                    <a:pt x="10009" y="5442"/>
                    <a:pt x="9518" y="5442"/>
                  </a:cubicBezTo>
                  <a:cubicBezTo>
                    <a:pt x="9151" y="5442"/>
                    <a:pt x="8782" y="5343"/>
                    <a:pt x="8456" y="5140"/>
                  </a:cubicBezTo>
                  <a:cubicBezTo>
                    <a:pt x="7440" y="4470"/>
                    <a:pt x="7255" y="3061"/>
                    <a:pt x="6469" y="2137"/>
                  </a:cubicBezTo>
                  <a:cubicBezTo>
                    <a:pt x="5887" y="1464"/>
                    <a:pt x="5014" y="1143"/>
                    <a:pt x="4126" y="1143"/>
                  </a:cubicBezTo>
                  <a:cubicBezTo>
                    <a:pt x="3429" y="1143"/>
                    <a:pt x="2722" y="1340"/>
                    <a:pt x="2138" y="1721"/>
                  </a:cubicBezTo>
                  <a:cubicBezTo>
                    <a:pt x="809" y="2588"/>
                    <a:pt x="105" y="4193"/>
                    <a:pt x="1" y="5764"/>
                  </a:cubicBezTo>
                  <a:cubicBezTo>
                    <a:pt x="904" y="4921"/>
                    <a:pt x="1951" y="4265"/>
                    <a:pt x="2866" y="4265"/>
                  </a:cubicBezTo>
                  <a:cubicBezTo>
                    <a:pt x="3016" y="4265"/>
                    <a:pt x="3163" y="4283"/>
                    <a:pt x="3304" y="4320"/>
                  </a:cubicBezTo>
                  <a:cubicBezTo>
                    <a:pt x="4321" y="4586"/>
                    <a:pt x="5014" y="5533"/>
                    <a:pt x="5314" y="6538"/>
                  </a:cubicBezTo>
                  <a:cubicBezTo>
                    <a:pt x="5603" y="7543"/>
                    <a:pt x="5568" y="8594"/>
                    <a:pt x="5626" y="9645"/>
                  </a:cubicBezTo>
                  <a:cubicBezTo>
                    <a:pt x="5695" y="10685"/>
                    <a:pt x="5880" y="11759"/>
                    <a:pt x="6492" y="12602"/>
                  </a:cubicBezTo>
                  <a:cubicBezTo>
                    <a:pt x="6950" y="13221"/>
                    <a:pt x="7713" y="13648"/>
                    <a:pt x="8457" y="13648"/>
                  </a:cubicBezTo>
                  <a:cubicBezTo>
                    <a:pt x="8726" y="13648"/>
                    <a:pt x="8993" y="13592"/>
                    <a:pt x="9242" y="13469"/>
                  </a:cubicBezTo>
                  <a:cubicBezTo>
                    <a:pt x="10050" y="13064"/>
                    <a:pt x="10408" y="12140"/>
                    <a:pt x="10662" y="11274"/>
                  </a:cubicBezTo>
                  <a:cubicBezTo>
                    <a:pt x="11032" y="9946"/>
                    <a:pt x="11286" y="8594"/>
                    <a:pt x="11413" y="7231"/>
                  </a:cubicBezTo>
                  <a:cubicBezTo>
                    <a:pt x="11471" y="6573"/>
                    <a:pt x="11506" y="5891"/>
                    <a:pt x="11818" y="5302"/>
                  </a:cubicBezTo>
                  <a:cubicBezTo>
                    <a:pt x="12086" y="4795"/>
                    <a:pt x="12611" y="4391"/>
                    <a:pt x="13157" y="4391"/>
                  </a:cubicBezTo>
                  <a:cubicBezTo>
                    <a:pt x="13245" y="4391"/>
                    <a:pt x="13334" y="4402"/>
                    <a:pt x="13423" y="4424"/>
                  </a:cubicBezTo>
                  <a:cubicBezTo>
                    <a:pt x="14255" y="4644"/>
                    <a:pt x="14509" y="5660"/>
                    <a:pt x="14613" y="6503"/>
                  </a:cubicBezTo>
                  <a:cubicBezTo>
                    <a:pt x="14821" y="8155"/>
                    <a:pt x="14948" y="9796"/>
                    <a:pt x="15029" y="11459"/>
                  </a:cubicBezTo>
                  <a:cubicBezTo>
                    <a:pt x="15063" y="12175"/>
                    <a:pt x="15075" y="12903"/>
                    <a:pt x="15294" y="13584"/>
                  </a:cubicBezTo>
                  <a:cubicBezTo>
                    <a:pt x="15514" y="14277"/>
                    <a:pt x="15941" y="14924"/>
                    <a:pt x="16600" y="15236"/>
                  </a:cubicBezTo>
                  <a:cubicBezTo>
                    <a:pt x="16864" y="15360"/>
                    <a:pt x="17148" y="15416"/>
                    <a:pt x="17436" y="15416"/>
                  </a:cubicBezTo>
                  <a:cubicBezTo>
                    <a:pt x="18114" y="15416"/>
                    <a:pt x="18811" y="15103"/>
                    <a:pt x="19314" y="14624"/>
                  </a:cubicBezTo>
                  <a:cubicBezTo>
                    <a:pt x="20030" y="13942"/>
                    <a:pt x="20400" y="12984"/>
                    <a:pt x="20666" y="12025"/>
                  </a:cubicBezTo>
                  <a:cubicBezTo>
                    <a:pt x="21082" y="10454"/>
                    <a:pt x="21243" y="8814"/>
                    <a:pt x="21116" y="7196"/>
                  </a:cubicBezTo>
                  <a:cubicBezTo>
                    <a:pt x="21082" y="6792"/>
                    <a:pt x="21047" y="6388"/>
                    <a:pt x="21151" y="6007"/>
                  </a:cubicBezTo>
                  <a:cubicBezTo>
                    <a:pt x="21255" y="5626"/>
                    <a:pt x="21578" y="5267"/>
                    <a:pt x="21983" y="5256"/>
                  </a:cubicBezTo>
                  <a:cubicBezTo>
                    <a:pt x="21992" y="5256"/>
                    <a:pt x="22001" y="5255"/>
                    <a:pt x="22010" y="5255"/>
                  </a:cubicBezTo>
                  <a:cubicBezTo>
                    <a:pt x="22650" y="5255"/>
                    <a:pt x="22955" y="6062"/>
                    <a:pt x="23068" y="6700"/>
                  </a:cubicBezTo>
                  <a:lnTo>
                    <a:pt x="23865" y="11055"/>
                  </a:lnTo>
                  <a:cubicBezTo>
                    <a:pt x="24085" y="12267"/>
                    <a:pt x="24443" y="13665"/>
                    <a:pt x="25575" y="14150"/>
                  </a:cubicBezTo>
                  <a:cubicBezTo>
                    <a:pt x="25822" y="14259"/>
                    <a:pt x="26083" y="14308"/>
                    <a:pt x="26346" y="14308"/>
                  </a:cubicBezTo>
                  <a:cubicBezTo>
                    <a:pt x="27091" y="14308"/>
                    <a:pt x="27849" y="13911"/>
                    <a:pt x="28336" y="13330"/>
                  </a:cubicBezTo>
                  <a:cubicBezTo>
                    <a:pt x="28994" y="12533"/>
                    <a:pt x="29248" y="11482"/>
                    <a:pt x="29352" y="10465"/>
                  </a:cubicBezTo>
                  <a:cubicBezTo>
                    <a:pt x="29456" y="9437"/>
                    <a:pt x="29433" y="8409"/>
                    <a:pt x="29641" y="7393"/>
                  </a:cubicBezTo>
                  <a:cubicBezTo>
                    <a:pt x="29751" y="6863"/>
                    <a:pt x="30129" y="6248"/>
                    <a:pt x="30602" y="6248"/>
                  </a:cubicBezTo>
                  <a:cubicBezTo>
                    <a:pt x="30676" y="6248"/>
                    <a:pt x="30753" y="6263"/>
                    <a:pt x="30831" y="6295"/>
                  </a:cubicBezTo>
                  <a:cubicBezTo>
                    <a:pt x="31200" y="6446"/>
                    <a:pt x="31304" y="6931"/>
                    <a:pt x="31339" y="7335"/>
                  </a:cubicBezTo>
                  <a:lnTo>
                    <a:pt x="31674" y="10362"/>
                  </a:lnTo>
                  <a:cubicBezTo>
                    <a:pt x="31720" y="10893"/>
                    <a:pt x="31790" y="11436"/>
                    <a:pt x="32009" y="11909"/>
                  </a:cubicBezTo>
                  <a:cubicBezTo>
                    <a:pt x="32240" y="12395"/>
                    <a:pt x="32679" y="12810"/>
                    <a:pt x="33210" y="12880"/>
                  </a:cubicBezTo>
                  <a:cubicBezTo>
                    <a:pt x="33258" y="12885"/>
                    <a:pt x="33305" y="12888"/>
                    <a:pt x="33352" y="12888"/>
                  </a:cubicBezTo>
                  <a:cubicBezTo>
                    <a:pt x="34064" y="12888"/>
                    <a:pt x="34668" y="12249"/>
                    <a:pt x="35047" y="11621"/>
                  </a:cubicBezTo>
                  <a:cubicBezTo>
                    <a:pt x="35590" y="10708"/>
                    <a:pt x="35936" y="9680"/>
                    <a:pt x="36063" y="8629"/>
                  </a:cubicBezTo>
                  <a:cubicBezTo>
                    <a:pt x="36144" y="7982"/>
                    <a:pt x="36133" y="7335"/>
                    <a:pt x="36318" y="6711"/>
                  </a:cubicBezTo>
                  <a:cubicBezTo>
                    <a:pt x="36491" y="6099"/>
                    <a:pt x="36895" y="5498"/>
                    <a:pt x="37507" y="5302"/>
                  </a:cubicBezTo>
                  <a:cubicBezTo>
                    <a:pt x="37650" y="5256"/>
                    <a:pt x="37796" y="5234"/>
                    <a:pt x="37942" y="5234"/>
                  </a:cubicBezTo>
                  <a:cubicBezTo>
                    <a:pt x="38450" y="5234"/>
                    <a:pt x="38960" y="5494"/>
                    <a:pt x="39309" y="5880"/>
                  </a:cubicBezTo>
                  <a:cubicBezTo>
                    <a:pt x="39760" y="6376"/>
                    <a:pt x="39979" y="7035"/>
                    <a:pt x="40118" y="7682"/>
                  </a:cubicBezTo>
                  <a:cubicBezTo>
                    <a:pt x="40511" y="6538"/>
                    <a:pt x="40372" y="5291"/>
                    <a:pt x="39748" y="4262"/>
                  </a:cubicBezTo>
                  <a:cubicBezTo>
                    <a:pt x="39260" y="3468"/>
                    <a:pt x="38327" y="2899"/>
                    <a:pt x="37443" y="2899"/>
                  </a:cubicBezTo>
                  <a:cubicBezTo>
                    <a:pt x="37092" y="2899"/>
                    <a:pt x="36749" y="2988"/>
                    <a:pt x="36445" y="3188"/>
                  </a:cubicBezTo>
                  <a:cubicBezTo>
                    <a:pt x="35428" y="3847"/>
                    <a:pt x="35313" y="5256"/>
                    <a:pt x="35347" y="6469"/>
                  </a:cubicBezTo>
                  <a:cubicBezTo>
                    <a:pt x="35382" y="7208"/>
                    <a:pt x="35232" y="8167"/>
                    <a:pt x="34516" y="8294"/>
                  </a:cubicBezTo>
                  <a:cubicBezTo>
                    <a:pt x="34467" y="8303"/>
                    <a:pt x="34420" y="8307"/>
                    <a:pt x="34373" y="8307"/>
                  </a:cubicBezTo>
                  <a:cubicBezTo>
                    <a:pt x="33871" y="8307"/>
                    <a:pt x="33458" y="7821"/>
                    <a:pt x="33268" y="7335"/>
                  </a:cubicBezTo>
                  <a:cubicBezTo>
                    <a:pt x="32864" y="6295"/>
                    <a:pt x="32991" y="5117"/>
                    <a:pt x="32795" y="4008"/>
                  </a:cubicBezTo>
                  <a:cubicBezTo>
                    <a:pt x="32600" y="2922"/>
                    <a:pt x="31839" y="1744"/>
                    <a:pt x="30736" y="1744"/>
                  </a:cubicBezTo>
                  <a:cubicBezTo>
                    <a:pt x="30725" y="1744"/>
                    <a:pt x="30714" y="1744"/>
                    <a:pt x="30704" y="1744"/>
                  </a:cubicBezTo>
                  <a:cubicBezTo>
                    <a:pt x="29791" y="1756"/>
                    <a:pt x="29087" y="2588"/>
                    <a:pt x="28821" y="3454"/>
                  </a:cubicBezTo>
                  <a:cubicBezTo>
                    <a:pt x="28555" y="4332"/>
                    <a:pt x="28625" y="5256"/>
                    <a:pt x="28532" y="6168"/>
                  </a:cubicBezTo>
                  <a:cubicBezTo>
                    <a:pt x="28463" y="6954"/>
                    <a:pt x="28186" y="7843"/>
                    <a:pt x="27446" y="8144"/>
                  </a:cubicBezTo>
                  <a:cubicBezTo>
                    <a:pt x="27290" y="8208"/>
                    <a:pt x="27124" y="8238"/>
                    <a:pt x="26957" y="8238"/>
                  </a:cubicBezTo>
                  <a:cubicBezTo>
                    <a:pt x="26554" y="8238"/>
                    <a:pt x="26143" y="8066"/>
                    <a:pt x="25841" y="7797"/>
                  </a:cubicBezTo>
                  <a:cubicBezTo>
                    <a:pt x="25402" y="7416"/>
                    <a:pt x="25159" y="6862"/>
                    <a:pt x="25009" y="6295"/>
                  </a:cubicBezTo>
                  <a:cubicBezTo>
                    <a:pt x="24801" y="5475"/>
                    <a:pt x="24813" y="4609"/>
                    <a:pt x="24720" y="3754"/>
                  </a:cubicBezTo>
                  <a:cubicBezTo>
                    <a:pt x="24639" y="2911"/>
                    <a:pt x="24431" y="2033"/>
                    <a:pt x="23865" y="1386"/>
                  </a:cubicBezTo>
                  <a:cubicBezTo>
                    <a:pt x="23471" y="936"/>
                    <a:pt x="22876" y="637"/>
                    <a:pt x="22297" y="637"/>
                  </a:cubicBezTo>
                  <a:cubicBezTo>
                    <a:pt x="22044" y="637"/>
                    <a:pt x="21795" y="694"/>
                    <a:pt x="21567" y="820"/>
                  </a:cubicBezTo>
                  <a:cubicBezTo>
                    <a:pt x="20747" y="1259"/>
                    <a:pt x="20539" y="2322"/>
                    <a:pt x="20423" y="3258"/>
                  </a:cubicBezTo>
                  <a:cubicBezTo>
                    <a:pt x="20296" y="4286"/>
                    <a:pt x="20169" y="5325"/>
                    <a:pt x="20030" y="6365"/>
                  </a:cubicBezTo>
                  <a:cubicBezTo>
                    <a:pt x="19938" y="7127"/>
                    <a:pt x="19707" y="8051"/>
                    <a:pt x="18968" y="8248"/>
                  </a:cubicBezTo>
                  <a:cubicBezTo>
                    <a:pt x="18884" y="8269"/>
                    <a:pt x="18802" y="8279"/>
                    <a:pt x="18720" y="8279"/>
                  </a:cubicBezTo>
                  <a:cubicBezTo>
                    <a:pt x="18142" y="8279"/>
                    <a:pt x="17611" y="7777"/>
                    <a:pt x="17327" y="7231"/>
                  </a:cubicBezTo>
                  <a:cubicBezTo>
                    <a:pt x="16854" y="6284"/>
                    <a:pt x="16796" y="5187"/>
                    <a:pt x="16704" y="4124"/>
                  </a:cubicBezTo>
                  <a:cubicBezTo>
                    <a:pt x="16623" y="3061"/>
                    <a:pt x="16484" y="1941"/>
                    <a:pt x="15872" y="1074"/>
                  </a:cubicBezTo>
                  <a:cubicBezTo>
                    <a:pt x="15420" y="446"/>
                    <a:pt x="14646" y="1"/>
                    <a:pt x="13903" y="1"/>
                  </a:cubicBezTo>
                  <a:close/>
                </a:path>
              </a:pathLst>
            </a:custGeom>
            <a:solidFill>
              <a:schemeClr val="accent1"/>
            </a:solidFill>
            <a:ln w="7225" cap="flat" cmpd="sng">
              <a:solidFill>
                <a:srgbClr val="000000"/>
              </a:solidFill>
              <a:prstDash val="solid"/>
              <a:miter lim="115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5031635" y="-1198965"/>
              <a:ext cx="3752732" cy="3316988"/>
            </a:xfrm>
            <a:custGeom>
              <a:avLst/>
              <a:gdLst/>
              <a:ahLst/>
              <a:cxnLst/>
              <a:rect l="l" t="t" r="r" b="b"/>
              <a:pathLst>
                <a:path w="32494" h="28721" extrusionOk="0">
                  <a:moveTo>
                    <a:pt x="21051" y="0"/>
                  </a:moveTo>
                  <a:cubicBezTo>
                    <a:pt x="20156" y="0"/>
                    <a:pt x="19244" y="441"/>
                    <a:pt x="18933" y="1259"/>
                  </a:cubicBezTo>
                  <a:cubicBezTo>
                    <a:pt x="18609" y="2102"/>
                    <a:pt x="18956" y="3038"/>
                    <a:pt x="19360" y="3846"/>
                  </a:cubicBezTo>
                  <a:cubicBezTo>
                    <a:pt x="19972" y="5071"/>
                    <a:pt x="20700" y="6249"/>
                    <a:pt x="21520" y="7335"/>
                  </a:cubicBezTo>
                  <a:cubicBezTo>
                    <a:pt x="21924" y="7866"/>
                    <a:pt x="22352" y="8398"/>
                    <a:pt x="22525" y="9033"/>
                  </a:cubicBezTo>
                  <a:cubicBezTo>
                    <a:pt x="22687" y="9668"/>
                    <a:pt x="22513" y="10465"/>
                    <a:pt x="21924" y="10766"/>
                  </a:cubicBezTo>
                  <a:cubicBezTo>
                    <a:pt x="21750" y="10857"/>
                    <a:pt x="21569" y="10896"/>
                    <a:pt x="21386" y="10896"/>
                  </a:cubicBezTo>
                  <a:cubicBezTo>
                    <a:pt x="20778" y="10896"/>
                    <a:pt x="20145" y="10464"/>
                    <a:pt x="19649" y="10038"/>
                  </a:cubicBezTo>
                  <a:cubicBezTo>
                    <a:pt x="18390" y="8952"/>
                    <a:pt x="17177" y="7820"/>
                    <a:pt x="16010" y="6653"/>
                  </a:cubicBezTo>
                  <a:cubicBezTo>
                    <a:pt x="15502" y="6145"/>
                    <a:pt x="14994" y="5614"/>
                    <a:pt x="14370" y="5256"/>
                  </a:cubicBezTo>
                  <a:cubicBezTo>
                    <a:pt x="13925" y="4992"/>
                    <a:pt x="13415" y="4822"/>
                    <a:pt x="12908" y="4822"/>
                  </a:cubicBezTo>
                  <a:cubicBezTo>
                    <a:pt x="12704" y="4822"/>
                    <a:pt x="12501" y="4850"/>
                    <a:pt x="12302" y="4909"/>
                  </a:cubicBezTo>
                  <a:cubicBezTo>
                    <a:pt x="11355" y="5198"/>
                    <a:pt x="10766" y="6214"/>
                    <a:pt x="10708" y="7196"/>
                  </a:cubicBezTo>
                  <a:cubicBezTo>
                    <a:pt x="10639" y="8178"/>
                    <a:pt x="11008" y="9148"/>
                    <a:pt x="11459" y="10026"/>
                  </a:cubicBezTo>
                  <a:cubicBezTo>
                    <a:pt x="12210" y="11470"/>
                    <a:pt x="13203" y="12787"/>
                    <a:pt x="14381" y="13896"/>
                  </a:cubicBezTo>
                  <a:cubicBezTo>
                    <a:pt x="14670" y="14173"/>
                    <a:pt x="14982" y="14439"/>
                    <a:pt x="15155" y="14797"/>
                  </a:cubicBezTo>
                  <a:cubicBezTo>
                    <a:pt x="15340" y="15155"/>
                    <a:pt x="15340" y="15640"/>
                    <a:pt x="15051" y="15906"/>
                  </a:cubicBezTo>
                  <a:cubicBezTo>
                    <a:pt x="14896" y="16054"/>
                    <a:pt x="14710" y="16114"/>
                    <a:pt x="14512" y="16114"/>
                  </a:cubicBezTo>
                  <a:cubicBezTo>
                    <a:pt x="14094" y="16114"/>
                    <a:pt x="13622" y="15845"/>
                    <a:pt x="13261" y="15571"/>
                  </a:cubicBezTo>
                  <a:lnTo>
                    <a:pt x="9749" y="12903"/>
                  </a:lnTo>
                  <a:cubicBezTo>
                    <a:pt x="8948" y="12290"/>
                    <a:pt x="7993" y="11654"/>
                    <a:pt x="7035" y="11654"/>
                  </a:cubicBezTo>
                  <a:cubicBezTo>
                    <a:pt x="6819" y="11654"/>
                    <a:pt x="6603" y="11687"/>
                    <a:pt x="6388" y="11759"/>
                  </a:cubicBezTo>
                  <a:cubicBezTo>
                    <a:pt x="5418" y="12094"/>
                    <a:pt x="4863" y="13203"/>
                    <a:pt x="4909" y="14219"/>
                  </a:cubicBezTo>
                  <a:cubicBezTo>
                    <a:pt x="4956" y="15247"/>
                    <a:pt x="5475" y="16195"/>
                    <a:pt x="6088" y="17026"/>
                  </a:cubicBezTo>
                  <a:cubicBezTo>
                    <a:pt x="6700" y="17846"/>
                    <a:pt x="7416" y="18609"/>
                    <a:pt x="7936" y="19487"/>
                  </a:cubicBezTo>
                  <a:cubicBezTo>
                    <a:pt x="8259" y="20030"/>
                    <a:pt x="8386" y="20908"/>
                    <a:pt x="7797" y="21104"/>
                  </a:cubicBezTo>
                  <a:cubicBezTo>
                    <a:pt x="7729" y="21129"/>
                    <a:pt x="7660" y="21140"/>
                    <a:pt x="7592" y="21140"/>
                  </a:cubicBezTo>
                  <a:cubicBezTo>
                    <a:pt x="7278" y="21140"/>
                    <a:pt x="6970" y="20906"/>
                    <a:pt x="6723" y="20688"/>
                  </a:cubicBezTo>
                  <a:lnTo>
                    <a:pt x="4436" y="18667"/>
                  </a:lnTo>
                  <a:cubicBezTo>
                    <a:pt x="4043" y="18309"/>
                    <a:pt x="3627" y="17950"/>
                    <a:pt x="3142" y="17754"/>
                  </a:cubicBezTo>
                  <a:cubicBezTo>
                    <a:pt x="2911" y="17657"/>
                    <a:pt x="2657" y="17603"/>
                    <a:pt x="2409" y="17603"/>
                  </a:cubicBezTo>
                  <a:cubicBezTo>
                    <a:pt x="2124" y="17603"/>
                    <a:pt x="1846" y="17674"/>
                    <a:pt x="1617" y="17835"/>
                  </a:cubicBezTo>
                  <a:cubicBezTo>
                    <a:pt x="970" y="18297"/>
                    <a:pt x="947" y="19233"/>
                    <a:pt x="1098" y="20007"/>
                  </a:cubicBezTo>
                  <a:cubicBezTo>
                    <a:pt x="1317" y="21046"/>
                    <a:pt x="1744" y="22040"/>
                    <a:pt x="2357" y="22906"/>
                  </a:cubicBezTo>
                  <a:cubicBezTo>
                    <a:pt x="2738" y="23426"/>
                    <a:pt x="3177" y="23911"/>
                    <a:pt x="3466" y="24488"/>
                  </a:cubicBezTo>
                  <a:cubicBezTo>
                    <a:pt x="3743" y="25066"/>
                    <a:pt x="3870" y="25759"/>
                    <a:pt x="3535" y="26337"/>
                  </a:cubicBezTo>
                  <a:cubicBezTo>
                    <a:pt x="3230" y="26862"/>
                    <a:pt x="2599" y="27130"/>
                    <a:pt x="1992" y="27130"/>
                  </a:cubicBezTo>
                  <a:cubicBezTo>
                    <a:pt x="1932" y="27130"/>
                    <a:pt x="1873" y="27127"/>
                    <a:pt x="1814" y="27122"/>
                  </a:cubicBezTo>
                  <a:cubicBezTo>
                    <a:pt x="1155" y="27053"/>
                    <a:pt x="543" y="26718"/>
                    <a:pt x="0" y="26337"/>
                  </a:cubicBezTo>
                  <a:lnTo>
                    <a:pt x="0" y="26337"/>
                  </a:lnTo>
                  <a:cubicBezTo>
                    <a:pt x="474" y="27434"/>
                    <a:pt x="1421" y="28277"/>
                    <a:pt x="2576" y="28612"/>
                  </a:cubicBezTo>
                  <a:cubicBezTo>
                    <a:pt x="2829" y="28685"/>
                    <a:pt x="3097" y="28720"/>
                    <a:pt x="3365" y="28720"/>
                  </a:cubicBezTo>
                  <a:cubicBezTo>
                    <a:pt x="4418" y="28720"/>
                    <a:pt x="5483" y="28172"/>
                    <a:pt x="5741" y="27168"/>
                  </a:cubicBezTo>
                  <a:cubicBezTo>
                    <a:pt x="6053" y="26002"/>
                    <a:pt x="5175" y="24881"/>
                    <a:pt x="4332" y="24015"/>
                  </a:cubicBezTo>
                  <a:cubicBezTo>
                    <a:pt x="3824" y="23483"/>
                    <a:pt x="3281" y="22675"/>
                    <a:pt x="3731" y="22097"/>
                  </a:cubicBezTo>
                  <a:cubicBezTo>
                    <a:pt x="3912" y="21863"/>
                    <a:pt x="4189" y="21769"/>
                    <a:pt x="4486" y="21769"/>
                  </a:cubicBezTo>
                  <a:cubicBezTo>
                    <a:pt x="4758" y="21769"/>
                    <a:pt x="5047" y="21848"/>
                    <a:pt x="5291" y="21970"/>
                  </a:cubicBezTo>
                  <a:cubicBezTo>
                    <a:pt x="6307" y="22467"/>
                    <a:pt x="6989" y="23426"/>
                    <a:pt x="7890" y="24107"/>
                  </a:cubicBezTo>
                  <a:cubicBezTo>
                    <a:pt x="8426" y="24525"/>
                    <a:pt x="9138" y="24821"/>
                    <a:pt x="9796" y="24821"/>
                  </a:cubicBezTo>
                  <a:cubicBezTo>
                    <a:pt x="10230" y="24821"/>
                    <a:pt x="10641" y="24692"/>
                    <a:pt x="10962" y="24384"/>
                  </a:cubicBezTo>
                  <a:cubicBezTo>
                    <a:pt x="11632" y="23761"/>
                    <a:pt x="11586" y="22663"/>
                    <a:pt x="11193" y="21843"/>
                  </a:cubicBezTo>
                  <a:cubicBezTo>
                    <a:pt x="10801" y="21023"/>
                    <a:pt x="10131" y="20376"/>
                    <a:pt x="9588" y="19648"/>
                  </a:cubicBezTo>
                  <a:cubicBezTo>
                    <a:pt x="9103" y="19025"/>
                    <a:pt x="8721" y="18181"/>
                    <a:pt x="9056" y="17465"/>
                  </a:cubicBezTo>
                  <a:cubicBezTo>
                    <a:pt x="9299" y="16934"/>
                    <a:pt x="9900" y="16634"/>
                    <a:pt x="10477" y="16634"/>
                  </a:cubicBezTo>
                  <a:cubicBezTo>
                    <a:pt x="10490" y="16633"/>
                    <a:pt x="10504" y="16633"/>
                    <a:pt x="10517" y="16633"/>
                  </a:cubicBezTo>
                  <a:cubicBezTo>
                    <a:pt x="11080" y="16633"/>
                    <a:pt x="11620" y="16872"/>
                    <a:pt x="12094" y="17176"/>
                  </a:cubicBezTo>
                  <a:cubicBezTo>
                    <a:pt x="12810" y="17650"/>
                    <a:pt x="13376" y="18297"/>
                    <a:pt x="14023" y="18863"/>
                  </a:cubicBezTo>
                  <a:cubicBezTo>
                    <a:pt x="14659" y="19441"/>
                    <a:pt x="15398" y="19937"/>
                    <a:pt x="16253" y="20041"/>
                  </a:cubicBezTo>
                  <a:cubicBezTo>
                    <a:pt x="16338" y="20052"/>
                    <a:pt x="16425" y="20057"/>
                    <a:pt x="16512" y="20057"/>
                  </a:cubicBezTo>
                  <a:cubicBezTo>
                    <a:pt x="17283" y="20057"/>
                    <a:pt x="18083" y="19647"/>
                    <a:pt x="18332" y="18921"/>
                  </a:cubicBezTo>
                  <a:cubicBezTo>
                    <a:pt x="18632" y="18031"/>
                    <a:pt x="18078" y="17107"/>
                    <a:pt x="17535" y="16345"/>
                  </a:cubicBezTo>
                  <a:lnTo>
                    <a:pt x="15733" y="13780"/>
                  </a:lnTo>
                  <a:cubicBezTo>
                    <a:pt x="15294" y="13157"/>
                    <a:pt x="14832" y="12313"/>
                    <a:pt x="15259" y="11678"/>
                  </a:cubicBezTo>
                  <a:cubicBezTo>
                    <a:pt x="15487" y="11315"/>
                    <a:pt x="15904" y="11171"/>
                    <a:pt x="16341" y="11171"/>
                  </a:cubicBezTo>
                  <a:cubicBezTo>
                    <a:pt x="16614" y="11171"/>
                    <a:pt x="16894" y="11227"/>
                    <a:pt x="17142" y="11320"/>
                  </a:cubicBezTo>
                  <a:cubicBezTo>
                    <a:pt x="18147" y="11690"/>
                    <a:pt x="18921" y="12475"/>
                    <a:pt x="19707" y="13203"/>
                  </a:cubicBezTo>
                  <a:cubicBezTo>
                    <a:pt x="20480" y="13931"/>
                    <a:pt x="21335" y="14658"/>
                    <a:pt x="22375" y="14889"/>
                  </a:cubicBezTo>
                  <a:cubicBezTo>
                    <a:pt x="22554" y="14929"/>
                    <a:pt x="22739" y="14949"/>
                    <a:pt x="22926" y="14949"/>
                  </a:cubicBezTo>
                  <a:cubicBezTo>
                    <a:pt x="23824" y="14949"/>
                    <a:pt x="24743" y="14495"/>
                    <a:pt x="25020" y="13653"/>
                  </a:cubicBezTo>
                  <a:cubicBezTo>
                    <a:pt x="25586" y="11967"/>
                    <a:pt x="23345" y="10465"/>
                    <a:pt x="23472" y="8698"/>
                  </a:cubicBezTo>
                  <a:cubicBezTo>
                    <a:pt x="23553" y="7797"/>
                    <a:pt x="24235" y="7058"/>
                    <a:pt x="25124" y="6896"/>
                  </a:cubicBezTo>
                  <a:cubicBezTo>
                    <a:pt x="25234" y="6879"/>
                    <a:pt x="25342" y="6871"/>
                    <a:pt x="25450" y="6871"/>
                  </a:cubicBezTo>
                  <a:cubicBezTo>
                    <a:pt x="26524" y="6871"/>
                    <a:pt x="27521" y="7637"/>
                    <a:pt x="28612" y="7774"/>
                  </a:cubicBezTo>
                  <a:cubicBezTo>
                    <a:pt x="28721" y="7787"/>
                    <a:pt x="28829" y="7794"/>
                    <a:pt x="28936" y="7794"/>
                  </a:cubicBezTo>
                  <a:cubicBezTo>
                    <a:pt x="30387" y="7794"/>
                    <a:pt x="31724" y="6595"/>
                    <a:pt x="32089" y="5175"/>
                  </a:cubicBezTo>
                  <a:cubicBezTo>
                    <a:pt x="32494" y="3639"/>
                    <a:pt x="31928" y="1975"/>
                    <a:pt x="30934" y="739"/>
                  </a:cubicBezTo>
                  <a:cubicBezTo>
                    <a:pt x="30830" y="2172"/>
                    <a:pt x="30391" y="3558"/>
                    <a:pt x="29479" y="4043"/>
                  </a:cubicBezTo>
                  <a:cubicBezTo>
                    <a:pt x="29134" y="4224"/>
                    <a:pt x="28754" y="4304"/>
                    <a:pt x="28367" y="4304"/>
                  </a:cubicBezTo>
                  <a:cubicBezTo>
                    <a:pt x="27717" y="4304"/>
                    <a:pt x="27049" y="4079"/>
                    <a:pt x="26499" y="3731"/>
                  </a:cubicBezTo>
                  <a:cubicBezTo>
                    <a:pt x="25609" y="3188"/>
                    <a:pt x="24928" y="2391"/>
                    <a:pt x="24165" y="1663"/>
                  </a:cubicBezTo>
                  <a:cubicBezTo>
                    <a:pt x="23414" y="936"/>
                    <a:pt x="22560" y="242"/>
                    <a:pt x="21543" y="46"/>
                  </a:cubicBezTo>
                  <a:cubicBezTo>
                    <a:pt x="21382" y="15"/>
                    <a:pt x="21217" y="0"/>
                    <a:pt x="21051" y="0"/>
                  </a:cubicBezTo>
                  <a:close/>
                </a:path>
              </a:pathLst>
            </a:custGeom>
            <a:solidFill>
              <a:schemeClr val="lt1"/>
            </a:solidFill>
            <a:ln w="7225" cap="flat" cmpd="sng">
              <a:solidFill>
                <a:srgbClr val="000000"/>
              </a:solidFill>
              <a:prstDash val="solid"/>
              <a:miter lim="115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410373" y="2945781"/>
              <a:ext cx="3626155" cy="3410073"/>
            </a:xfrm>
            <a:custGeom>
              <a:avLst/>
              <a:gdLst/>
              <a:ahLst/>
              <a:cxnLst/>
              <a:rect l="l" t="t" r="r" b="b"/>
              <a:pathLst>
                <a:path w="31398" h="29527" extrusionOk="0">
                  <a:moveTo>
                    <a:pt x="28079" y="0"/>
                  </a:moveTo>
                  <a:cubicBezTo>
                    <a:pt x="26978" y="0"/>
                    <a:pt x="25844" y="601"/>
                    <a:pt x="25621" y="1653"/>
                  </a:cubicBezTo>
                  <a:cubicBezTo>
                    <a:pt x="25367" y="2831"/>
                    <a:pt x="26291" y="3917"/>
                    <a:pt x="27169" y="4749"/>
                  </a:cubicBezTo>
                  <a:cubicBezTo>
                    <a:pt x="27701" y="5246"/>
                    <a:pt x="28290" y="6031"/>
                    <a:pt x="27874" y="6632"/>
                  </a:cubicBezTo>
                  <a:cubicBezTo>
                    <a:pt x="27686" y="6890"/>
                    <a:pt x="27383" y="6993"/>
                    <a:pt x="27061" y="6993"/>
                  </a:cubicBezTo>
                  <a:cubicBezTo>
                    <a:pt x="26808" y="6993"/>
                    <a:pt x="26543" y="6930"/>
                    <a:pt x="26314" y="6828"/>
                  </a:cubicBezTo>
                  <a:cubicBezTo>
                    <a:pt x="25275" y="6378"/>
                    <a:pt x="24547" y="5454"/>
                    <a:pt x="23623" y="4807"/>
                  </a:cubicBezTo>
                  <a:cubicBezTo>
                    <a:pt x="23095" y="4444"/>
                    <a:pt x="22416" y="4190"/>
                    <a:pt x="21787" y="4190"/>
                  </a:cubicBezTo>
                  <a:cubicBezTo>
                    <a:pt x="21315" y="4190"/>
                    <a:pt x="20871" y="4333"/>
                    <a:pt x="20539" y="4680"/>
                  </a:cubicBezTo>
                  <a:cubicBezTo>
                    <a:pt x="19904" y="5338"/>
                    <a:pt x="19984" y="6424"/>
                    <a:pt x="20423" y="7232"/>
                  </a:cubicBezTo>
                  <a:cubicBezTo>
                    <a:pt x="20851" y="8029"/>
                    <a:pt x="21555" y="8642"/>
                    <a:pt x="22133" y="9346"/>
                  </a:cubicBezTo>
                  <a:cubicBezTo>
                    <a:pt x="22641" y="9947"/>
                    <a:pt x="23069" y="10779"/>
                    <a:pt x="22768" y="11506"/>
                  </a:cubicBezTo>
                  <a:cubicBezTo>
                    <a:pt x="22537" y="12038"/>
                    <a:pt x="21960" y="12373"/>
                    <a:pt x="21382" y="12407"/>
                  </a:cubicBezTo>
                  <a:cubicBezTo>
                    <a:pt x="21342" y="12410"/>
                    <a:pt x="21301" y="12411"/>
                    <a:pt x="21261" y="12411"/>
                  </a:cubicBezTo>
                  <a:cubicBezTo>
                    <a:pt x="20726" y="12411"/>
                    <a:pt x="20204" y="12202"/>
                    <a:pt x="19742" y="11934"/>
                  </a:cubicBezTo>
                  <a:cubicBezTo>
                    <a:pt x="19003" y="11495"/>
                    <a:pt x="18402" y="10883"/>
                    <a:pt x="17744" y="10340"/>
                  </a:cubicBezTo>
                  <a:cubicBezTo>
                    <a:pt x="17074" y="9808"/>
                    <a:pt x="16300" y="9335"/>
                    <a:pt x="15456" y="9265"/>
                  </a:cubicBezTo>
                  <a:cubicBezTo>
                    <a:pt x="15409" y="9262"/>
                    <a:pt x="15362" y="9261"/>
                    <a:pt x="15314" y="9261"/>
                  </a:cubicBezTo>
                  <a:cubicBezTo>
                    <a:pt x="14510" y="9261"/>
                    <a:pt x="13664" y="9716"/>
                    <a:pt x="13435" y="10490"/>
                  </a:cubicBezTo>
                  <a:cubicBezTo>
                    <a:pt x="13169" y="11391"/>
                    <a:pt x="13770" y="12280"/>
                    <a:pt x="14347" y="13020"/>
                  </a:cubicBezTo>
                  <a:cubicBezTo>
                    <a:pt x="14994" y="13851"/>
                    <a:pt x="15630" y="14671"/>
                    <a:pt x="16277" y="15503"/>
                  </a:cubicBezTo>
                  <a:cubicBezTo>
                    <a:pt x="16750" y="16104"/>
                    <a:pt x="17235" y="16924"/>
                    <a:pt x="16854" y="17582"/>
                  </a:cubicBezTo>
                  <a:cubicBezTo>
                    <a:pt x="16618" y="17978"/>
                    <a:pt x="16166" y="18133"/>
                    <a:pt x="15693" y="18133"/>
                  </a:cubicBezTo>
                  <a:cubicBezTo>
                    <a:pt x="15449" y="18133"/>
                    <a:pt x="15199" y="18092"/>
                    <a:pt x="14971" y="18021"/>
                  </a:cubicBezTo>
                  <a:cubicBezTo>
                    <a:pt x="13966" y="17686"/>
                    <a:pt x="13146" y="16959"/>
                    <a:pt x="12338" y="16254"/>
                  </a:cubicBezTo>
                  <a:cubicBezTo>
                    <a:pt x="11517" y="15561"/>
                    <a:pt x="10640" y="14879"/>
                    <a:pt x="9588" y="14695"/>
                  </a:cubicBezTo>
                  <a:cubicBezTo>
                    <a:pt x="9453" y="14672"/>
                    <a:pt x="9313" y="14661"/>
                    <a:pt x="9173" y="14661"/>
                  </a:cubicBezTo>
                  <a:cubicBezTo>
                    <a:pt x="8231" y="14661"/>
                    <a:pt x="7252" y="15161"/>
                    <a:pt x="7001" y="16046"/>
                  </a:cubicBezTo>
                  <a:cubicBezTo>
                    <a:pt x="6516" y="17756"/>
                    <a:pt x="8814" y="19153"/>
                    <a:pt x="8780" y="20932"/>
                  </a:cubicBezTo>
                  <a:cubicBezTo>
                    <a:pt x="8734" y="21845"/>
                    <a:pt x="8098" y="22607"/>
                    <a:pt x="7209" y="22815"/>
                  </a:cubicBezTo>
                  <a:cubicBezTo>
                    <a:pt x="7065" y="22845"/>
                    <a:pt x="6922" y="22858"/>
                    <a:pt x="6779" y="22858"/>
                  </a:cubicBezTo>
                  <a:cubicBezTo>
                    <a:pt x="5753" y="22858"/>
                    <a:pt x="4751" y="22180"/>
                    <a:pt x="3686" y="22099"/>
                  </a:cubicBezTo>
                  <a:cubicBezTo>
                    <a:pt x="3616" y="22093"/>
                    <a:pt x="3547" y="22090"/>
                    <a:pt x="3478" y="22090"/>
                  </a:cubicBezTo>
                  <a:cubicBezTo>
                    <a:pt x="1988" y="22090"/>
                    <a:pt x="645" y="23380"/>
                    <a:pt x="336" y="24860"/>
                  </a:cubicBezTo>
                  <a:cubicBezTo>
                    <a:pt x="1" y="26407"/>
                    <a:pt x="636" y="28048"/>
                    <a:pt x="1687" y="29226"/>
                  </a:cubicBezTo>
                  <a:cubicBezTo>
                    <a:pt x="1734" y="27794"/>
                    <a:pt x="2092" y="26407"/>
                    <a:pt x="2993" y="25876"/>
                  </a:cubicBezTo>
                  <a:cubicBezTo>
                    <a:pt x="3367" y="25660"/>
                    <a:pt x="3789" y="25566"/>
                    <a:pt x="4221" y="25566"/>
                  </a:cubicBezTo>
                  <a:cubicBezTo>
                    <a:pt x="4827" y="25566"/>
                    <a:pt x="5451" y="25752"/>
                    <a:pt x="5984" y="26049"/>
                  </a:cubicBezTo>
                  <a:cubicBezTo>
                    <a:pt x="6897" y="26546"/>
                    <a:pt x="7625" y="27320"/>
                    <a:pt x="8399" y="28013"/>
                  </a:cubicBezTo>
                  <a:cubicBezTo>
                    <a:pt x="9184" y="28706"/>
                    <a:pt x="10074" y="29353"/>
                    <a:pt x="11102" y="29503"/>
                  </a:cubicBezTo>
                  <a:cubicBezTo>
                    <a:pt x="11217" y="29518"/>
                    <a:pt x="11333" y="29526"/>
                    <a:pt x="11450" y="29526"/>
                  </a:cubicBezTo>
                  <a:cubicBezTo>
                    <a:pt x="12394" y="29526"/>
                    <a:pt x="13367" y="29037"/>
                    <a:pt x="13654" y="28163"/>
                  </a:cubicBezTo>
                  <a:cubicBezTo>
                    <a:pt x="13943" y="27308"/>
                    <a:pt x="13539" y="26396"/>
                    <a:pt x="13111" y="25610"/>
                  </a:cubicBezTo>
                  <a:cubicBezTo>
                    <a:pt x="12442" y="24409"/>
                    <a:pt x="11656" y="23277"/>
                    <a:pt x="10778" y="22214"/>
                  </a:cubicBezTo>
                  <a:cubicBezTo>
                    <a:pt x="10362" y="21706"/>
                    <a:pt x="9912" y="21198"/>
                    <a:pt x="9704" y="20574"/>
                  </a:cubicBezTo>
                  <a:cubicBezTo>
                    <a:pt x="9508" y="19939"/>
                    <a:pt x="9658" y="19142"/>
                    <a:pt x="10224" y="18807"/>
                  </a:cubicBezTo>
                  <a:cubicBezTo>
                    <a:pt x="10413" y="18698"/>
                    <a:pt x="10612" y="18651"/>
                    <a:pt x="10816" y="18651"/>
                  </a:cubicBezTo>
                  <a:cubicBezTo>
                    <a:pt x="11408" y="18651"/>
                    <a:pt x="12035" y="19046"/>
                    <a:pt x="12534" y="19442"/>
                  </a:cubicBezTo>
                  <a:cubicBezTo>
                    <a:pt x="13839" y="20459"/>
                    <a:pt x="15110" y="21533"/>
                    <a:pt x="16334" y="22653"/>
                  </a:cubicBezTo>
                  <a:cubicBezTo>
                    <a:pt x="16866" y="23138"/>
                    <a:pt x="17397" y="23635"/>
                    <a:pt x="18032" y="23970"/>
                  </a:cubicBezTo>
                  <a:cubicBezTo>
                    <a:pt x="18452" y="24191"/>
                    <a:pt x="18927" y="24332"/>
                    <a:pt x="19398" y="24332"/>
                  </a:cubicBezTo>
                  <a:cubicBezTo>
                    <a:pt x="19640" y="24332"/>
                    <a:pt x="19880" y="24295"/>
                    <a:pt x="20112" y="24213"/>
                  </a:cubicBezTo>
                  <a:cubicBezTo>
                    <a:pt x="21036" y="23878"/>
                    <a:pt x="21579" y="22850"/>
                    <a:pt x="21602" y="21856"/>
                  </a:cubicBezTo>
                  <a:cubicBezTo>
                    <a:pt x="21613" y="20874"/>
                    <a:pt x="21209" y="19927"/>
                    <a:pt x="20712" y="19072"/>
                  </a:cubicBezTo>
                  <a:cubicBezTo>
                    <a:pt x="19904" y="17652"/>
                    <a:pt x="18852" y="16393"/>
                    <a:pt x="17616" y="15330"/>
                  </a:cubicBezTo>
                  <a:cubicBezTo>
                    <a:pt x="17316" y="15064"/>
                    <a:pt x="16993" y="14810"/>
                    <a:pt x="16796" y="14463"/>
                  </a:cubicBezTo>
                  <a:cubicBezTo>
                    <a:pt x="16612" y="14117"/>
                    <a:pt x="16588" y="13643"/>
                    <a:pt x="16866" y="13355"/>
                  </a:cubicBezTo>
                  <a:cubicBezTo>
                    <a:pt x="17022" y="13186"/>
                    <a:pt x="17220" y="13119"/>
                    <a:pt x="17435" y="13119"/>
                  </a:cubicBezTo>
                  <a:cubicBezTo>
                    <a:pt x="17839" y="13119"/>
                    <a:pt x="18302" y="13356"/>
                    <a:pt x="18656" y="13597"/>
                  </a:cubicBezTo>
                  <a:lnTo>
                    <a:pt x="22283" y="16115"/>
                  </a:lnTo>
                  <a:cubicBezTo>
                    <a:pt x="23074" y="16661"/>
                    <a:pt x="24016" y="17235"/>
                    <a:pt x="24938" y="17235"/>
                  </a:cubicBezTo>
                  <a:cubicBezTo>
                    <a:pt x="25188" y="17235"/>
                    <a:pt x="25436" y="17193"/>
                    <a:pt x="25679" y="17097"/>
                  </a:cubicBezTo>
                  <a:cubicBezTo>
                    <a:pt x="26638" y="16716"/>
                    <a:pt x="27135" y="15584"/>
                    <a:pt x="27042" y="14567"/>
                  </a:cubicBezTo>
                  <a:cubicBezTo>
                    <a:pt x="26961" y="13539"/>
                    <a:pt x="26395" y="12615"/>
                    <a:pt x="25748" y="11818"/>
                  </a:cubicBezTo>
                  <a:cubicBezTo>
                    <a:pt x="25102" y="11021"/>
                    <a:pt x="24351" y="10305"/>
                    <a:pt x="23785" y="9439"/>
                  </a:cubicBezTo>
                  <a:cubicBezTo>
                    <a:pt x="23438" y="8919"/>
                    <a:pt x="23265" y="8053"/>
                    <a:pt x="23843" y="7822"/>
                  </a:cubicBezTo>
                  <a:cubicBezTo>
                    <a:pt x="23921" y="7788"/>
                    <a:pt x="24001" y="7773"/>
                    <a:pt x="24081" y="7773"/>
                  </a:cubicBezTo>
                  <a:cubicBezTo>
                    <a:pt x="24387" y="7773"/>
                    <a:pt x="24692" y="7990"/>
                    <a:pt x="24940" y="8191"/>
                  </a:cubicBezTo>
                  <a:lnTo>
                    <a:pt x="27319" y="10109"/>
                  </a:lnTo>
                  <a:cubicBezTo>
                    <a:pt x="27735" y="10444"/>
                    <a:pt x="28151" y="10779"/>
                    <a:pt x="28659" y="10963"/>
                  </a:cubicBezTo>
                  <a:cubicBezTo>
                    <a:pt x="28863" y="11035"/>
                    <a:pt x="29087" y="11075"/>
                    <a:pt x="29308" y="11075"/>
                  </a:cubicBezTo>
                  <a:cubicBezTo>
                    <a:pt x="29626" y="11075"/>
                    <a:pt x="29939" y="10992"/>
                    <a:pt x="30184" y="10802"/>
                  </a:cubicBezTo>
                  <a:cubicBezTo>
                    <a:pt x="30796" y="10305"/>
                    <a:pt x="30785" y="9369"/>
                    <a:pt x="30588" y="8607"/>
                  </a:cubicBezTo>
                  <a:cubicBezTo>
                    <a:pt x="30334" y="7567"/>
                    <a:pt x="29861" y="6609"/>
                    <a:pt x="29191" y="5765"/>
                  </a:cubicBezTo>
                  <a:cubicBezTo>
                    <a:pt x="28798" y="5257"/>
                    <a:pt x="28324" y="4807"/>
                    <a:pt x="28024" y="4241"/>
                  </a:cubicBezTo>
                  <a:cubicBezTo>
                    <a:pt x="27724" y="3686"/>
                    <a:pt x="27574" y="2970"/>
                    <a:pt x="27862" y="2404"/>
                  </a:cubicBezTo>
                  <a:cubicBezTo>
                    <a:pt x="28147" y="1835"/>
                    <a:pt x="28806" y="1535"/>
                    <a:pt x="29444" y="1535"/>
                  </a:cubicBezTo>
                  <a:cubicBezTo>
                    <a:pt x="29479" y="1535"/>
                    <a:pt x="29514" y="1536"/>
                    <a:pt x="29549" y="1538"/>
                  </a:cubicBezTo>
                  <a:cubicBezTo>
                    <a:pt x="30219" y="1561"/>
                    <a:pt x="30843" y="1873"/>
                    <a:pt x="31397" y="2231"/>
                  </a:cubicBezTo>
                  <a:cubicBezTo>
                    <a:pt x="30877" y="1145"/>
                    <a:pt x="29884" y="359"/>
                    <a:pt x="28717" y="71"/>
                  </a:cubicBezTo>
                  <a:cubicBezTo>
                    <a:pt x="28511" y="23"/>
                    <a:pt x="28296" y="0"/>
                    <a:pt x="28079" y="0"/>
                  </a:cubicBezTo>
                  <a:close/>
                </a:path>
              </a:pathLst>
            </a:custGeom>
            <a:solidFill>
              <a:schemeClr val="lt1"/>
            </a:solidFill>
            <a:ln w="7225" cap="flat" cmpd="sng">
              <a:solidFill>
                <a:srgbClr val="000000"/>
              </a:solidFill>
              <a:prstDash val="solid"/>
              <a:miter lim="115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 rot="-1388850">
              <a:off x="-272813" y="-55249"/>
              <a:ext cx="1814663" cy="1892785"/>
            </a:xfrm>
            <a:custGeom>
              <a:avLst/>
              <a:gdLst/>
              <a:ahLst/>
              <a:cxnLst/>
              <a:rect l="l" t="t" r="r" b="b"/>
              <a:pathLst>
                <a:path w="29872" h="31158" extrusionOk="0">
                  <a:moveTo>
                    <a:pt x="3953" y="0"/>
                  </a:moveTo>
                  <a:cubicBezTo>
                    <a:pt x="2670" y="0"/>
                    <a:pt x="1395" y="583"/>
                    <a:pt x="416" y="1448"/>
                  </a:cubicBezTo>
                  <a:cubicBezTo>
                    <a:pt x="1849" y="1483"/>
                    <a:pt x="3246" y="1829"/>
                    <a:pt x="3766" y="2730"/>
                  </a:cubicBezTo>
                  <a:cubicBezTo>
                    <a:pt x="4286" y="3631"/>
                    <a:pt x="4101" y="4809"/>
                    <a:pt x="3604" y="5722"/>
                  </a:cubicBezTo>
                  <a:cubicBezTo>
                    <a:pt x="3096" y="6634"/>
                    <a:pt x="2322" y="7362"/>
                    <a:pt x="1629" y="8148"/>
                  </a:cubicBezTo>
                  <a:cubicBezTo>
                    <a:pt x="936" y="8921"/>
                    <a:pt x="301" y="9811"/>
                    <a:pt x="151" y="10839"/>
                  </a:cubicBezTo>
                  <a:cubicBezTo>
                    <a:pt x="0" y="11879"/>
                    <a:pt x="497" y="13068"/>
                    <a:pt x="1479" y="13392"/>
                  </a:cubicBezTo>
                  <a:cubicBezTo>
                    <a:pt x="1680" y="13460"/>
                    <a:pt x="1885" y="13489"/>
                    <a:pt x="2090" y="13489"/>
                  </a:cubicBezTo>
                  <a:cubicBezTo>
                    <a:pt x="2760" y="13489"/>
                    <a:pt x="3440" y="13176"/>
                    <a:pt x="4032" y="12849"/>
                  </a:cubicBezTo>
                  <a:cubicBezTo>
                    <a:pt x="5233" y="12179"/>
                    <a:pt x="6365" y="11405"/>
                    <a:pt x="7428" y="10527"/>
                  </a:cubicBezTo>
                  <a:cubicBezTo>
                    <a:pt x="7936" y="10100"/>
                    <a:pt x="8444" y="9649"/>
                    <a:pt x="9068" y="9441"/>
                  </a:cubicBezTo>
                  <a:cubicBezTo>
                    <a:pt x="9243" y="9387"/>
                    <a:pt x="9431" y="9359"/>
                    <a:pt x="9617" y="9359"/>
                  </a:cubicBezTo>
                  <a:cubicBezTo>
                    <a:pt x="10108" y="9359"/>
                    <a:pt x="10593" y="9551"/>
                    <a:pt x="10835" y="9961"/>
                  </a:cubicBezTo>
                  <a:cubicBezTo>
                    <a:pt x="11263" y="10700"/>
                    <a:pt x="10731" y="11601"/>
                    <a:pt x="10212" y="12271"/>
                  </a:cubicBezTo>
                  <a:cubicBezTo>
                    <a:pt x="9184" y="13577"/>
                    <a:pt x="8109" y="14847"/>
                    <a:pt x="7000" y="16072"/>
                  </a:cubicBezTo>
                  <a:cubicBezTo>
                    <a:pt x="6515" y="16603"/>
                    <a:pt x="6007" y="17134"/>
                    <a:pt x="5672" y="17770"/>
                  </a:cubicBezTo>
                  <a:cubicBezTo>
                    <a:pt x="5337" y="18405"/>
                    <a:pt x="5187" y="19167"/>
                    <a:pt x="5429" y="19849"/>
                  </a:cubicBezTo>
                  <a:cubicBezTo>
                    <a:pt x="5764" y="20773"/>
                    <a:pt x="6804" y="21316"/>
                    <a:pt x="7786" y="21339"/>
                  </a:cubicBezTo>
                  <a:cubicBezTo>
                    <a:pt x="7800" y="21339"/>
                    <a:pt x="7814" y="21339"/>
                    <a:pt x="7827" y="21339"/>
                  </a:cubicBezTo>
                  <a:cubicBezTo>
                    <a:pt x="8806" y="21339"/>
                    <a:pt x="9738" y="20939"/>
                    <a:pt x="10581" y="20450"/>
                  </a:cubicBezTo>
                  <a:cubicBezTo>
                    <a:pt x="11991" y="19641"/>
                    <a:pt x="13250" y="18590"/>
                    <a:pt x="14312" y="17354"/>
                  </a:cubicBezTo>
                  <a:cubicBezTo>
                    <a:pt x="14578" y="17054"/>
                    <a:pt x="14832" y="16730"/>
                    <a:pt x="15179" y="16534"/>
                  </a:cubicBezTo>
                  <a:cubicBezTo>
                    <a:pt x="15345" y="16445"/>
                    <a:pt x="15544" y="16393"/>
                    <a:pt x="15737" y="16393"/>
                  </a:cubicBezTo>
                  <a:cubicBezTo>
                    <a:pt x="15946" y="16393"/>
                    <a:pt x="16149" y="16453"/>
                    <a:pt x="16299" y="16591"/>
                  </a:cubicBezTo>
                  <a:cubicBezTo>
                    <a:pt x="16773" y="17054"/>
                    <a:pt x="16415" y="17851"/>
                    <a:pt x="16045" y="18393"/>
                  </a:cubicBezTo>
                  <a:cubicBezTo>
                    <a:pt x="15202" y="19606"/>
                    <a:pt x="14370" y="20819"/>
                    <a:pt x="13527" y="22032"/>
                  </a:cubicBezTo>
                  <a:cubicBezTo>
                    <a:pt x="12834" y="23049"/>
                    <a:pt x="12094" y="24285"/>
                    <a:pt x="12545" y="25440"/>
                  </a:cubicBezTo>
                  <a:cubicBezTo>
                    <a:pt x="12899" y="26330"/>
                    <a:pt x="13899" y="26811"/>
                    <a:pt x="14863" y="26811"/>
                  </a:cubicBezTo>
                  <a:cubicBezTo>
                    <a:pt x="14938" y="26811"/>
                    <a:pt x="15012" y="26809"/>
                    <a:pt x="15086" y="26803"/>
                  </a:cubicBezTo>
                  <a:cubicBezTo>
                    <a:pt x="16103" y="26710"/>
                    <a:pt x="17027" y="26144"/>
                    <a:pt x="17824" y="25497"/>
                  </a:cubicBezTo>
                  <a:cubicBezTo>
                    <a:pt x="18621" y="24851"/>
                    <a:pt x="19349" y="24100"/>
                    <a:pt x="20203" y="23534"/>
                  </a:cubicBezTo>
                  <a:cubicBezTo>
                    <a:pt x="20478" y="23357"/>
                    <a:pt x="20849" y="23225"/>
                    <a:pt x="21172" y="23225"/>
                  </a:cubicBezTo>
                  <a:cubicBezTo>
                    <a:pt x="21461" y="23225"/>
                    <a:pt x="21712" y="23330"/>
                    <a:pt x="21821" y="23603"/>
                  </a:cubicBezTo>
                  <a:cubicBezTo>
                    <a:pt x="21982" y="23973"/>
                    <a:pt x="21705" y="24377"/>
                    <a:pt x="21451" y="24700"/>
                  </a:cubicBezTo>
                  <a:lnTo>
                    <a:pt x="19533" y="27068"/>
                  </a:lnTo>
                  <a:cubicBezTo>
                    <a:pt x="19210" y="27484"/>
                    <a:pt x="18863" y="27912"/>
                    <a:pt x="18690" y="28408"/>
                  </a:cubicBezTo>
                  <a:cubicBezTo>
                    <a:pt x="18505" y="28917"/>
                    <a:pt x="18517" y="29517"/>
                    <a:pt x="18852" y="29933"/>
                  </a:cubicBezTo>
                  <a:cubicBezTo>
                    <a:pt x="19158" y="30327"/>
                    <a:pt x="19645" y="30463"/>
                    <a:pt x="20154" y="30463"/>
                  </a:cubicBezTo>
                  <a:cubicBezTo>
                    <a:pt x="20450" y="30463"/>
                    <a:pt x="20754" y="30417"/>
                    <a:pt x="21035" y="30349"/>
                  </a:cubicBezTo>
                  <a:cubicBezTo>
                    <a:pt x="22075" y="30083"/>
                    <a:pt x="23033" y="29610"/>
                    <a:pt x="23877" y="28951"/>
                  </a:cubicBezTo>
                  <a:cubicBezTo>
                    <a:pt x="24385" y="28558"/>
                    <a:pt x="24835" y="28096"/>
                    <a:pt x="25401" y="27773"/>
                  </a:cubicBezTo>
                  <a:cubicBezTo>
                    <a:pt x="25747" y="27583"/>
                    <a:pt x="26144" y="27461"/>
                    <a:pt x="26533" y="27461"/>
                  </a:cubicBezTo>
                  <a:cubicBezTo>
                    <a:pt x="26781" y="27461"/>
                    <a:pt x="27025" y="27510"/>
                    <a:pt x="27250" y="27623"/>
                  </a:cubicBezTo>
                  <a:cubicBezTo>
                    <a:pt x="27839" y="27923"/>
                    <a:pt x="28139" y="28639"/>
                    <a:pt x="28116" y="29309"/>
                  </a:cubicBezTo>
                  <a:cubicBezTo>
                    <a:pt x="28081" y="29968"/>
                    <a:pt x="27769" y="30591"/>
                    <a:pt x="27411" y="31158"/>
                  </a:cubicBezTo>
                  <a:cubicBezTo>
                    <a:pt x="28497" y="30626"/>
                    <a:pt x="29294" y="29644"/>
                    <a:pt x="29583" y="28466"/>
                  </a:cubicBezTo>
                  <a:cubicBezTo>
                    <a:pt x="29872" y="27207"/>
                    <a:pt x="29260" y="25636"/>
                    <a:pt x="27989" y="25370"/>
                  </a:cubicBezTo>
                  <a:cubicBezTo>
                    <a:pt x="27855" y="25342"/>
                    <a:pt x="27722" y="25328"/>
                    <a:pt x="27591" y="25328"/>
                  </a:cubicBezTo>
                  <a:cubicBezTo>
                    <a:pt x="26567" y="25328"/>
                    <a:pt x="25630" y="26152"/>
                    <a:pt x="24893" y="26930"/>
                  </a:cubicBezTo>
                  <a:cubicBezTo>
                    <a:pt x="24516" y="27333"/>
                    <a:pt x="23973" y="27770"/>
                    <a:pt x="23470" y="27770"/>
                  </a:cubicBezTo>
                  <a:cubicBezTo>
                    <a:pt x="23310" y="27770"/>
                    <a:pt x="23155" y="27726"/>
                    <a:pt x="23010" y="27623"/>
                  </a:cubicBezTo>
                  <a:cubicBezTo>
                    <a:pt x="22548" y="27299"/>
                    <a:pt x="22583" y="26583"/>
                    <a:pt x="22814" y="26063"/>
                  </a:cubicBezTo>
                  <a:cubicBezTo>
                    <a:pt x="23264" y="25035"/>
                    <a:pt x="24189" y="24308"/>
                    <a:pt x="24835" y="23384"/>
                  </a:cubicBezTo>
                  <a:cubicBezTo>
                    <a:pt x="25482" y="22459"/>
                    <a:pt x="25771" y="21073"/>
                    <a:pt x="24962" y="20288"/>
                  </a:cubicBezTo>
                  <a:cubicBezTo>
                    <a:pt x="24628" y="19971"/>
                    <a:pt x="24183" y="19836"/>
                    <a:pt x="23721" y="19836"/>
                  </a:cubicBezTo>
                  <a:cubicBezTo>
                    <a:pt x="23275" y="19836"/>
                    <a:pt x="22813" y="19962"/>
                    <a:pt x="22421" y="20172"/>
                  </a:cubicBezTo>
                  <a:cubicBezTo>
                    <a:pt x="21613" y="20611"/>
                    <a:pt x="21000" y="21316"/>
                    <a:pt x="20307" y="21893"/>
                  </a:cubicBezTo>
                  <a:cubicBezTo>
                    <a:pt x="19836" y="22276"/>
                    <a:pt x="19235" y="22617"/>
                    <a:pt x="18651" y="22617"/>
                  </a:cubicBezTo>
                  <a:cubicBezTo>
                    <a:pt x="18477" y="22617"/>
                    <a:pt x="18303" y="22586"/>
                    <a:pt x="18136" y="22517"/>
                  </a:cubicBezTo>
                  <a:cubicBezTo>
                    <a:pt x="17604" y="22298"/>
                    <a:pt x="17269" y="21720"/>
                    <a:pt x="17235" y="21143"/>
                  </a:cubicBezTo>
                  <a:cubicBezTo>
                    <a:pt x="17200" y="20565"/>
                    <a:pt x="17420" y="19988"/>
                    <a:pt x="17720" y="19491"/>
                  </a:cubicBezTo>
                  <a:cubicBezTo>
                    <a:pt x="18147" y="18763"/>
                    <a:pt x="18771" y="18162"/>
                    <a:pt x="19302" y="17492"/>
                  </a:cubicBezTo>
                  <a:cubicBezTo>
                    <a:pt x="19845" y="16834"/>
                    <a:pt x="20319" y="16060"/>
                    <a:pt x="20377" y="15217"/>
                  </a:cubicBezTo>
                  <a:cubicBezTo>
                    <a:pt x="20434" y="14362"/>
                    <a:pt x="19972" y="13426"/>
                    <a:pt x="19152" y="13195"/>
                  </a:cubicBezTo>
                  <a:cubicBezTo>
                    <a:pt x="19001" y="13151"/>
                    <a:pt x="18850" y="13131"/>
                    <a:pt x="18700" y="13131"/>
                  </a:cubicBezTo>
                  <a:cubicBezTo>
                    <a:pt x="17957" y="13131"/>
                    <a:pt x="17238" y="13627"/>
                    <a:pt x="16623" y="14108"/>
                  </a:cubicBezTo>
                  <a:lnTo>
                    <a:pt x="14139" y="16025"/>
                  </a:lnTo>
                  <a:cubicBezTo>
                    <a:pt x="13691" y="16379"/>
                    <a:pt x="13120" y="16745"/>
                    <a:pt x="12586" y="16745"/>
                  </a:cubicBezTo>
                  <a:cubicBezTo>
                    <a:pt x="12404" y="16745"/>
                    <a:pt x="12227" y="16703"/>
                    <a:pt x="12060" y="16603"/>
                  </a:cubicBezTo>
                  <a:cubicBezTo>
                    <a:pt x="11459" y="16256"/>
                    <a:pt x="11413" y="15390"/>
                    <a:pt x="11621" y="14732"/>
                  </a:cubicBezTo>
                  <a:cubicBezTo>
                    <a:pt x="11956" y="13715"/>
                    <a:pt x="12695" y="12895"/>
                    <a:pt x="13388" y="12087"/>
                  </a:cubicBezTo>
                  <a:cubicBezTo>
                    <a:pt x="14081" y="11278"/>
                    <a:pt x="14763" y="10388"/>
                    <a:pt x="14948" y="9349"/>
                  </a:cubicBezTo>
                  <a:cubicBezTo>
                    <a:pt x="15121" y="8298"/>
                    <a:pt x="14613" y="7050"/>
                    <a:pt x="13596" y="6761"/>
                  </a:cubicBezTo>
                  <a:cubicBezTo>
                    <a:pt x="13433" y="6715"/>
                    <a:pt x="13272" y="6694"/>
                    <a:pt x="13114" y="6694"/>
                  </a:cubicBezTo>
                  <a:cubicBezTo>
                    <a:pt x="11632" y="6694"/>
                    <a:pt x="10347" y="8529"/>
                    <a:pt x="8763" y="8529"/>
                  </a:cubicBezTo>
                  <a:cubicBezTo>
                    <a:pt x="8745" y="8529"/>
                    <a:pt x="8728" y="8529"/>
                    <a:pt x="8710" y="8529"/>
                  </a:cubicBezTo>
                  <a:cubicBezTo>
                    <a:pt x="7797" y="8494"/>
                    <a:pt x="7035" y="7847"/>
                    <a:pt x="6827" y="6969"/>
                  </a:cubicBezTo>
                  <a:cubicBezTo>
                    <a:pt x="6585" y="5780"/>
                    <a:pt x="7451" y="4648"/>
                    <a:pt x="7543" y="3446"/>
                  </a:cubicBezTo>
                  <a:cubicBezTo>
                    <a:pt x="7670" y="1864"/>
                    <a:pt x="6330" y="408"/>
                    <a:pt x="4783" y="85"/>
                  </a:cubicBezTo>
                  <a:cubicBezTo>
                    <a:pt x="4508" y="27"/>
                    <a:pt x="4230" y="0"/>
                    <a:pt x="3953" y="0"/>
                  </a:cubicBezTo>
                  <a:close/>
                </a:path>
              </a:pathLst>
            </a:custGeom>
            <a:solidFill>
              <a:schemeClr val="dk2"/>
            </a:solidFill>
            <a:ln w="7225" cap="flat" cmpd="sng">
              <a:solidFill>
                <a:srgbClr val="000000"/>
              </a:solidFill>
              <a:prstDash val="solid"/>
              <a:miter lim="115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 rot="9176297">
              <a:off x="7510821" y="3254961"/>
              <a:ext cx="1814677" cy="1892799"/>
            </a:xfrm>
            <a:custGeom>
              <a:avLst/>
              <a:gdLst/>
              <a:ahLst/>
              <a:cxnLst/>
              <a:rect l="l" t="t" r="r" b="b"/>
              <a:pathLst>
                <a:path w="29872" h="31158" extrusionOk="0">
                  <a:moveTo>
                    <a:pt x="3953" y="0"/>
                  </a:moveTo>
                  <a:cubicBezTo>
                    <a:pt x="2670" y="0"/>
                    <a:pt x="1395" y="583"/>
                    <a:pt x="416" y="1448"/>
                  </a:cubicBezTo>
                  <a:cubicBezTo>
                    <a:pt x="1849" y="1483"/>
                    <a:pt x="3246" y="1829"/>
                    <a:pt x="3766" y="2730"/>
                  </a:cubicBezTo>
                  <a:cubicBezTo>
                    <a:pt x="4286" y="3631"/>
                    <a:pt x="4101" y="4809"/>
                    <a:pt x="3604" y="5722"/>
                  </a:cubicBezTo>
                  <a:cubicBezTo>
                    <a:pt x="3096" y="6634"/>
                    <a:pt x="2322" y="7362"/>
                    <a:pt x="1629" y="8148"/>
                  </a:cubicBezTo>
                  <a:cubicBezTo>
                    <a:pt x="936" y="8921"/>
                    <a:pt x="301" y="9811"/>
                    <a:pt x="151" y="10839"/>
                  </a:cubicBezTo>
                  <a:cubicBezTo>
                    <a:pt x="0" y="11879"/>
                    <a:pt x="497" y="13068"/>
                    <a:pt x="1479" y="13392"/>
                  </a:cubicBezTo>
                  <a:cubicBezTo>
                    <a:pt x="1680" y="13460"/>
                    <a:pt x="1885" y="13489"/>
                    <a:pt x="2090" y="13489"/>
                  </a:cubicBezTo>
                  <a:cubicBezTo>
                    <a:pt x="2760" y="13489"/>
                    <a:pt x="3440" y="13176"/>
                    <a:pt x="4032" y="12849"/>
                  </a:cubicBezTo>
                  <a:cubicBezTo>
                    <a:pt x="5233" y="12179"/>
                    <a:pt x="6365" y="11405"/>
                    <a:pt x="7428" y="10527"/>
                  </a:cubicBezTo>
                  <a:cubicBezTo>
                    <a:pt x="7936" y="10100"/>
                    <a:pt x="8444" y="9649"/>
                    <a:pt x="9068" y="9441"/>
                  </a:cubicBezTo>
                  <a:cubicBezTo>
                    <a:pt x="9243" y="9387"/>
                    <a:pt x="9431" y="9359"/>
                    <a:pt x="9617" y="9359"/>
                  </a:cubicBezTo>
                  <a:cubicBezTo>
                    <a:pt x="10108" y="9359"/>
                    <a:pt x="10593" y="9551"/>
                    <a:pt x="10835" y="9961"/>
                  </a:cubicBezTo>
                  <a:cubicBezTo>
                    <a:pt x="11263" y="10700"/>
                    <a:pt x="10731" y="11601"/>
                    <a:pt x="10212" y="12271"/>
                  </a:cubicBezTo>
                  <a:cubicBezTo>
                    <a:pt x="9184" y="13577"/>
                    <a:pt x="8109" y="14847"/>
                    <a:pt x="7000" y="16072"/>
                  </a:cubicBezTo>
                  <a:cubicBezTo>
                    <a:pt x="6515" y="16603"/>
                    <a:pt x="6007" y="17134"/>
                    <a:pt x="5672" y="17770"/>
                  </a:cubicBezTo>
                  <a:cubicBezTo>
                    <a:pt x="5337" y="18405"/>
                    <a:pt x="5187" y="19167"/>
                    <a:pt x="5429" y="19849"/>
                  </a:cubicBezTo>
                  <a:cubicBezTo>
                    <a:pt x="5764" y="20773"/>
                    <a:pt x="6804" y="21316"/>
                    <a:pt x="7786" y="21339"/>
                  </a:cubicBezTo>
                  <a:cubicBezTo>
                    <a:pt x="7800" y="21339"/>
                    <a:pt x="7814" y="21339"/>
                    <a:pt x="7827" y="21339"/>
                  </a:cubicBezTo>
                  <a:cubicBezTo>
                    <a:pt x="8806" y="21339"/>
                    <a:pt x="9738" y="20939"/>
                    <a:pt x="10581" y="20450"/>
                  </a:cubicBezTo>
                  <a:cubicBezTo>
                    <a:pt x="11991" y="19641"/>
                    <a:pt x="13250" y="18590"/>
                    <a:pt x="14312" y="17354"/>
                  </a:cubicBezTo>
                  <a:cubicBezTo>
                    <a:pt x="14578" y="17054"/>
                    <a:pt x="14832" y="16730"/>
                    <a:pt x="15179" y="16534"/>
                  </a:cubicBezTo>
                  <a:cubicBezTo>
                    <a:pt x="15345" y="16445"/>
                    <a:pt x="15544" y="16393"/>
                    <a:pt x="15737" y="16393"/>
                  </a:cubicBezTo>
                  <a:cubicBezTo>
                    <a:pt x="15946" y="16393"/>
                    <a:pt x="16149" y="16453"/>
                    <a:pt x="16299" y="16591"/>
                  </a:cubicBezTo>
                  <a:cubicBezTo>
                    <a:pt x="16773" y="17054"/>
                    <a:pt x="16415" y="17851"/>
                    <a:pt x="16045" y="18393"/>
                  </a:cubicBezTo>
                  <a:cubicBezTo>
                    <a:pt x="15202" y="19606"/>
                    <a:pt x="14370" y="20819"/>
                    <a:pt x="13527" y="22032"/>
                  </a:cubicBezTo>
                  <a:cubicBezTo>
                    <a:pt x="12834" y="23049"/>
                    <a:pt x="12094" y="24285"/>
                    <a:pt x="12545" y="25440"/>
                  </a:cubicBezTo>
                  <a:cubicBezTo>
                    <a:pt x="12899" y="26330"/>
                    <a:pt x="13899" y="26811"/>
                    <a:pt x="14863" y="26811"/>
                  </a:cubicBezTo>
                  <a:cubicBezTo>
                    <a:pt x="14938" y="26811"/>
                    <a:pt x="15012" y="26809"/>
                    <a:pt x="15086" y="26803"/>
                  </a:cubicBezTo>
                  <a:cubicBezTo>
                    <a:pt x="16103" y="26710"/>
                    <a:pt x="17027" y="26144"/>
                    <a:pt x="17824" y="25497"/>
                  </a:cubicBezTo>
                  <a:cubicBezTo>
                    <a:pt x="18621" y="24851"/>
                    <a:pt x="19349" y="24100"/>
                    <a:pt x="20203" y="23534"/>
                  </a:cubicBezTo>
                  <a:cubicBezTo>
                    <a:pt x="20478" y="23357"/>
                    <a:pt x="20849" y="23225"/>
                    <a:pt x="21172" y="23225"/>
                  </a:cubicBezTo>
                  <a:cubicBezTo>
                    <a:pt x="21461" y="23225"/>
                    <a:pt x="21712" y="23330"/>
                    <a:pt x="21821" y="23603"/>
                  </a:cubicBezTo>
                  <a:cubicBezTo>
                    <a:pt x="21982" y="23973"/>
                    <a:pt x="21705" y="24377"/>
                    <a:pt x="21451" y="24700"/>
                  </a:cubicBezTo>
                  <a:lnTo>
                    <a:pt x="19533" y="27068"/>
                  </a:lnTo>
                  <a:cubicBezTo>
                    <a:pt x="19210" y="27484"/>
                    <a:pt x="18863" y="27912"/>
                    <a:pt x="18690" y="28408"/>
                  </a:cubicBezTo>
                  <a:cubicBezTo>
                    <a:pt x="18505" y="28917"/>
                    <a:pt x="18517" y="29517"/>
                    <a:pt x="18852" y="29933"/>
                  </a:cubicBezTo>
                  <a:cubicBezTo>
                    <a:pt x="19158" y="30327"/>
                    <a:pt x="19645" y="30463"/>
                    <a:pt x="20154" y="30463"/>
                  </a:cubicBezTo>
                  <a:cubicBezTo>
                    <a:pt x="20450" y="30463"/>
                    <a:pt x="20754" y="30417"/>
                    <a:pt x="21035" y="30349"/>
                  </a:cubicBezTo>
                  <a:cubicBezTo>
                    <a:pt x="22075" y="30083"/>
                    <a:pt x="23033" y="29610"/>
                    <a:pt x="23877" y="28951"/>
                  </a:cubicBezTo>
                  <a:cubicBezTo>
                    <a:pt x="24385" y="28558"/>
                    <a:pt x="24835" y="28096"/>
                    <a:pt x="25401" y="27773"/>
                  </a:cubicBezTo>
                  <a:cubicBezTo>
                    <a:pt x="25747" y="27583"/>
                    <a:pt x="26144" y="27461"/>
                    <a:pt x="26533" y="27461"/>
                  </a:cubicBezTo>
                  <a:cubicBezTo>
                    <a:pt x="26781" y="27461"/>
                    <a:pt x="27025" y="27510"/>
                    <a:pt x="27250" y="27623"/>
                  </a:cubicBezTo>
                  <a:cubicBezTo>
                    <a:pt x="27839" y="27923"/>
                    <a:pt x="28139" y="28639"/>
                    <a:pt x="28116" y="29309"/>
                  </a:cubicBezTo>
                  <a:cubicBezTo>
                    <a:pt x="28081" y="29968"/>
                    <a:pt x="27769" y="30591"/>
                    <a:pt x="27411" y="31158"/>
                  </a:cubicBezTo>
                  <a:cubicBezTo>
                    <a:pt x="28497" y="30626"/>
                    <a:pt x="29294" y="29644"/>
                    <a:pt x="29583" y="28466"/>
                  </a:cubicBezTo>
                  <a:cubicBezTo>
                    <a:pt x="29872" y="27207"/>
                    <a:pt x="29260" y="25636"/>
                    <a:pt x="27989" y="25370"/>
                  </a:cubicBezTo>
                  <a:cubicBezTo>
                    <a:pt x="27855" y="25342"/>
                    <a:pt x="27722" y="25328"/>
                    <a:pt x="27591" y="25328"/>
                  </a:cubicBezTo>
                  <a:cubicBezTo>
                    <a:pt x="26567" y="25328"/>
                    <a:pt x="25630" y="26152"/>
                    <a:pt x="24893" y="26930"/>
                  </a:cubicBezTo>
                  <a:cubicBezTo>
                    <a:pt x="24516" y="27333"/>
                    <a:pt x="23973" y="27770"/>
                    <a:pt x="23470" y="27770"/>
                  </a:cubicBezTo>
                  <a:cubicBezTo>
                    <a:pt x="23310" y="27770"/>
                    <a:pt x="23155" y="27726"/>
                    <a:pt x="23010" y="27623"/>
                  </a:cubicBezTo>
                  <a:cubicBezTo>
                    <a:pt x="22548" y="27299"/>
                    <a:pt x="22583" y="26583"/>
                    <a:pt x="22814" y="26063"/>
                  </a:cubicBezTo>
                  <a:cubicBezTo>
                    <a:pt x="23264" y="25035"/>
                    <a:pt x="24189" y="24308"/>
                    <a:pt x="24835" y="23384"/>
                  </a:cubicBezTo>
                  <a:cubicBezTo>
                    <a:pt x="25482" y="22459"/>
                    <a:pt x="25771" y="21073"/>
                    <a:pt x="24962" y="20288"/>
                  </a:cubicBezTo>
                  <a:cubicBezTo>
                    <a:pt x="24628" y="19971"/>
                    <a:pt x="24183" y="19836"/>
                    <a:pt x="23721" y="19836"/>
                  </a:cubicBezTo>
                  <a:cubicBezTo>
                    <a:pt x="23275" y="19836"/>
                    <a:pt x="22813" y="19962"/>
                    <a:pt x="22421" y="20172"/>
                  </a:cubicBezTo>
                  <a:cubicBezTo>
                    <a:pt x="21613" y="20611"/>
                    <a:pt x="21000" y="21316"/>
                    <a:pt x="20307" y="21893"/>
                  </a:cubicBezTo>
                  <a:cubicBezTo>
                    <a:pt x="19836" y="22276"/>
                    <a:pt x="19235" y="22617"/>
                    <a:pt x="18651" y="22617"/>
                  </a:cubicBezTo>
                  <a:cubicBezTo>
                    <a:pt x="18477" y="22617"/>
                    <a:pt x="18303" y="22586"/>
                    <a:pt x="18136" y="22517"/>
                  </a:cubicBezTo>
                  <a:cubicBezTo>
                    <a:pt x="17604" y="22298"/>
                    <a:pt x="17269" y="21720"/>
                    <a:pt x="17235" y="21143"/>
                  </a:cubicBezTo>
                  <a:cubicBezTo>
                    <a:pt x="17200" y="20565"/>
                    <a:pt x="17420" y="19988"/>
                    <a:pt x="17720" y="19491"/>
                  </a:cubicBezTo>
                  <a:cubicBezTo>
                    <a:pt x="18147" y="18763"/>
                    <a:pt x="18771" y="18162"/>
                    <a:pt x="19302" y="17492"/>
                  </a:cubicBezTo>
                  <a:cubicBezTo>
                    <a:pt x="19845" y="16834"/>
                    <a:pt x="20319" y="16060"/>
                    <a:pt x="20377" y="15217"/>
                  </a:cubicBezTo>
                  <a:cubicBezTo>
                    <a:pt x="20434" y="14362"/>
                    <a:pt x="19972" y="13426"/>
                    <a:pt x="19152" y="13195"/>
                  </a:cubicBezTo>
                  <a:cubicBezTo>
                    <a:pt x="19001" y="13151"/>
                    <a:pt x="18850" y="13131"/>
                    <a:pt x="18700" y="13131"/>
                  </a:cubicBezTo>
                  <a:cubicBezTo>
                    <a:pt x="17957" y="13131"/>
                    <a:pt x="17238" y="13627"/>
                    <a:pt x="16623" y="14108"/>
                  </a:cubicBezTo>
                  <a:lnTo>
                    <a:pt x="14139" y="16025"/>
                  </a:lnTo>
                  <a:cubicBezTo>
                    <a:pt x="13691" y="16379"/>
                    <a:pt x="13120" y="16745"/>
                    <a:pt x="12586" y="16745"/>
                  </a:cubicBezTo>
                  <a:cubicBezTo>
                    <a:pt x="12404" y="16745"/>
                    <a:pt x="12227" y="16703"/>
                    <a:pt x="12060" y="16603"/>
                  </a:cubicBezTo>
                  <a:cubicBezTo>
                    <a:pt x="11459" y="16256"/>
                    <a:pt x="11413" y="15390"/>
                    <a:pt x="11621" y="14732"/>
                  </a:cubicBezTo>
                  <a:cubicBezTo>
                    <a:pt x="11956" y="13715"/>
                    <a:pt x="12695" y="12895"/>
                    <a:pt x="13388" y="12087"/>
                  </a:cubicBezTo>
                  <a:cubicBezTo>
                    <a:pt x="14081" y="11278"/>
                    <a:pt x="14763" y="10388"/>
                    <a:pt x="14948" y="9349"/>
                  </a:cubicBezTo>
                  <a:cubicBezTo>
                    <a:pt x="15121" y="8298"/>
                    <a:pt x="14613" y="7050"/>
                    <a:pt x="13596" y="6761"/>
                  </a:cubicBezTo>
                  <a:cubicBezTo>
                    <a:pt x="13433" y="6715"/>
                    <a:pt x="13272" y="6694"/>
                    <a:pt x="13114" y="6694"/>
                  </a:cubicBezTo>
                  <a:cubicBezTo>
                    <a:pt x="11632" y="6694"/>
                    <a:pt x="10347" y="8529"/>
                    <a:pt x="8763" y="8529"/>
                  </a:cubicBezTo>
                  <a:cubicBezTo>
                    <a:pt x="8745" y="8529"/>
                    <a:pt x="8728" y="8529"/>
                    <a:pt x="8710" y="8529"/>
                  </a:cubicBezTo>
                  <a:cubicBezTo>
                    <a:pt x="7797" y="8494"/>
                    <a:pt x="7035" y="7847"/>
                    <a:pt x="6827" y="6969"/>
                  </a:cubicBezTo>
                  <a:cubicBezTo>
                    <a:pt x="6585" y="5780"/>
                    <a:pt x="7451" y="4648"/>
                    <a:pt x="7543" y="3446"/>
                  </a:cubicBezTo>
                  <a:cubicBezTo>
                    <a:pt x="7670" y="1864"/>
                    <a:pt x="6330" y="408"/>
                    <a:pt x="4783" y="85"/>
                  </a:cubicBezTo>
                  <a:cubicBezTo>
                    <a:pt x="4508" y="27"/>
                    <a:pt x="4230" y="0"/>
                    <a:pt x="3953" y="0"/>
                  </a:cubicBezTo>
                  <a:close/>
                </a:path>
              </a:pathLst>
            </a:custGeom>
            <a:solidFill>
              <a:schemeClr val="dk2"/>
            </a:solidFill>
            <a:ln w="7225" cap="flat" cmpd="sng">
              <a:solidFill>
                <a:srgbClr val="000000"/>
              </a:solidFill>
              <a:prstDash val="solid"/>
              <a:miter lim="115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2"/>
          <p:cNvSpPr txBox="1">
            <a:spLocks noGrp="1"/>
          </p:cNvSpPr>
          <p:nvPr>
            <p:ph type="ctrTitle"/>
          </p:nvPr>
        </p:nvSpPr>
        <p:spPr>
          <a:xfrm>
            <a:off x="1327325" y="1438250"/>
            <a:ext cx="6489300" cy="1140600"/>
          </a:xfrm>
          <a:prstGeom prst="rect">
            <a:avLst/>
          </a:prstGeom>
          <a:effectLst>
            <a:outerShdw dist="47625" dir="7860000" algn="bl" rotWithShape="0">
              <a:schemeClr val="accent6"/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77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9" name="Google Shape;29;p2"/>
          <p:cNvSpPr txBox="1">
            <a:spLocks noGrp="1"/>
          </p:cNvSpPr>
          <p:nvPr>
            <p:ph type="subTitle" idx="1"/>
          </p:nvPr>
        </p:nvSpPr>
        <p:spPr>
          <a:xfrm>
            <a:off x="2392500" y="3846421"/>
            <a:ext cx="4359000" cy="40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30" name="Google Shape;30;p2"/>
          <p:cNvGrpSpPr/>
          <p:nvPr/>
        </p:nvGrpSpPr>
        <p:grpSpPr>
          <a:xfrm>
            <a:off x="1142225" y="951300"/>
            <a:ext cx="6859500" cy="3286200"/>
            <a:chOff x="1142225" y="951300"/>
            <a:chExt cx="6859500" cy="3286200"/>
          </a:xfrm>
        </p:grpSpPr>
        <p:sp>
          <p:nvSpPr>
            <p:cNvPr id="31" name="Google Shape;31;p2"/>
            <p:cNvSpPr/>
            <p:nvPr/>
          </p:nvSpPr>
          <p:spPr>
            <a:xfrm>
              <a:off x="1142225" y="951300"/>
              <a:ext cx="6859500" cy="3286200"/>
            </a:xfrm>
            <a:prstGeom prst="rect">
              <a:avLst/>
            </a:prstGeom>
            <a:solidFill>
              <a:schemeClr val="accent5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1327325" y="1123875"/>
              <a:ext cx="6489300" cy="29412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5">
    <p:spTree>
      <p:nvGrpSpPr>
        <p:cNvPr id="1" name="Shape 1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2" name="Google Shape;1172;p40"/>
          <p:cNvSpPr/>
          <p:nvPr/>
        </p:nvSpPr>
        <p:spPr>
          <a:xfrm flipH="1">
            <a:off x="-124446" y="-962903"/>
            <a:ext cx="9248117" cy="6165370"/>
          </a:xfrm>
          <a:custGeom>
            <a:avLst/>
            <a:gdLst/>
            <a:ahLst/>
            <a:cxnLst/>
            <a:rect l="l" t="t" r="r" b="b"/>
            <a:pathLst>
              <a:path w="75005" h="50003" extrusionOk="0">
                <a:moveTo>
                  <a:pt x="0" y="0"/>
                </a:moveTo>
                <a:lnTo>
                  <a:pt x="0" y="50002"/>
                </a:lnTo>
                <a:lnTo>
                  <a:pt x="75004" y="50002"/>
                </a:lnTo>
                <a:lnTo>
                  <a:pt x="75004" y="0"/>
                </a:ln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3" name="Google Shape;1173;p40"/>
          <p:cNvSpPr/>
          <p:nvPr/>
        </p:nvSpPr>
        <p:spPr>
          <a:xfrm flipH="1">
            <a:off x="-1104929" y="-4291149"/>
            <a:ext cx="4660124" cy="10987016"/>
          </a:xfrm>
          <a:custGeom>
            <a:avLst/>
            <a:gdLst/>
            <a:ahLst/>
            <a:cxnLst/>
            <a:rect l="l" t="t" r="r" b="b"/>
            <a:pathLst>
              <a:path w="37795" h="89108" extrusionOk="0">
                <a:moveTo>
                  <a:pt x="1" y="0"/>
                </a:moveTo>
                <a:cubicBezTo>
                  <a:pt x="1" y="4456"/>
                  <a:pt x="2529" y="9000"/>
                  <a:pt x="6617" y="10761"/>
                </a:cubicBezTo>
                <a:cubicBezTo>
                  <a:pt x="8961" y="11761"/>
                  <a:pt x="11937" y="12161"/>
                  <a:pt x="13089" y="14433"/>
                </a:cubicBezTo>
                <a:cubicBezTo>
                  <a:pt x="13529" y="15289"/>
                  <a:pt x="13609" y="16297"/>
                  <a:pt x="13537" y="17257"/>
                </a:cubicBezTo>
                <a:cubicBezTo>
                  <a:pt x="13249" y="21033"/>
                  <a:pt x="10849" y="24289"/>
                  <a:pt x="8409" y="27185"/>
                </a:cubicBezTo>
                <a:cubicBezTo>
                  <a:pt x="5961" y="30081"/>
                  <a:pt x="3297" y="33001"/>
                  <a:pt x="2305" y="36658"/>
                </a:cubicBezTo>
                <a:cubicBezTo>
                  <a:pt x="1313" y="40314"/>
                  <a:pt x="2649" y="44946"/>
                  <a:pt x="6217" y="46218"/>
                </a:cubicBezTo>
                <a:cubicBezTo>
                  <a:pt x="7276" y="46596"/>
                  <a:pt x="8409" y="46648"/>
                  <a:pt x="9552" y="46648"/>
                </a:cubicBezTo>
                <a:cubicBezTo>
                  <a:pt x="9974" y="46648"/>
                  <a:pt x="10397" y="46641"/>
                  <a:pt x="10818" y="46641"/>
                </a:cubicBezTo>
                <a:cubicBezTo>
                  <a:pt x="12125" y="46641"/>
                  <a:pt x="13411" y="46708"/>
                  <a:pt x="14577" y="47258"/>
                </a:cubicBezTo>
                <a:cubicBezTo>
                  <a:pt x="14865" y="47394"/>
                  <a:pt x="15169" y="47594"/>
                  <a:pt x="15217" y="47914"/>
                </a:cubicBezTo>
                <a:cubicBezTo>
                  <a:pt x="15281" y="48298"/>
                  <a:pt x="14937" y="48618"/>
                  <a:pt x="14609" y="48826"/>
                </a:cubicBezTo>
                <a:cubicBezTo>
                  <a:pt x="12393" y="50226"/>
                  <a:pt x="9065" y="50394"/>
                  <a:pt x="8089" y="52818"/>
                </a:cubicBezTo>
                <a:cubicBezTo>
                  <a:pt x="7529" y="54210"/>
                  <a:pt x="8057" y="55826"/>
                  <a:pt x="8929" y="57043"/>
                </a:cubicBezTo>
                <a:cubicBezTo>
                  <a:pt x="10873" y="59755"/>
                  <a:pt x="14241" y="61035"/>
                  <a:pt x="17490" y="61787"/>
                </a:cubicBezTo>
                <a:cubicBezTo>
                  <a:pt x="20738" y="62547"/>
                  <a:pt x="24130" y="62963"/>
                  <a:pt x="27066" y="64547"/>
                </a:cubicBezTo>
                <a:cubicBezTo>
                  <a:pt x="30210" y="66259"/>
                  <a:pt x="32618" y="69331"/>
                  <a:pt x="33370" y="72835"/>
                </a:cubicBezTo>
                <a:cubicBezTo>
                  <a:pt x="34122" y="76331"/>
                  <a:pt x="33162" y="80196"/>
                  <a:pt x="30746" y="82836"/>
                </a:cubicBezTo>
                <a:cubicBezTo>
                  <a:pt x="29858" y="83804"/>
                  <a:pt x="28770" y="84652"/>
                  <a:pt x="28282" y="85868"/>
                </a:cubicBezTo>
                <a:cubicBezTo>
                  <a:pt x="27794" y="87084"/>
                  <a:pt x="27850" y="88916"/>
                  <a:pt x="29154" y="89108"/>
                </a:cubicBezTo>
                <a:cubicBezTo>
                  <a:pt x="34186" y="84940"/>
                  <a:pt x="37795" y="78275"/>
                  <a:pt x="36915" y="71203"/>
                </a:cubicBezTo>
                <a:cubicBezTo>
                  <a:pt x="36106" y="64723"/>
                  <a:pt x="31482" y="59619"/>
                  <a:pt x="23682" y="58635"/>
                </a:cubicBezTo>
                <a:cubicBezTo>
                  <a:pt x="21970" y="58419"/>
                  <a:pt x="19530" y="58307"/>
                  <a:pt x="17898" y="57747"/>
                </a:cubicBezTo>
                <a:cubicBezTo>
                  <a:pt x="16265" y="57179"/>
                  <a:pt x="14809" y="55506"/>
                  <a:pt x="15281" y="53850"/>
                </a:cubicBezTo>
                <a:cubicBezTo>
                  <a:pt x="15745" y="52234"/>
                  <a:pt x="17650" y="51570"/>
                  <a:pt x="18738" y="50282"/>
                </a:cubicBezTo>
                <a:cubicBezTo>
                  <a:pt x="20114" y="48666"/>
                  <a:pt x="19890" y="45938"/>
                  <a:pt x="18274" y="44570"/>
                </a:cubicBezTo>
                <a:cubicBezTo>
                  <a:pt x="15401" y="42138"/>
                  <a:pt x="10025" y="44170"/>
                  <a:pt x="7873" y="41082"/>
                </a:cubicBezTo>
                <a:cubicBezTo>
                  <a:pt x="6593" y="39258"/>
                  <a:pt x="7385" y="36682"/>
                  <a:pt x="8657" y="34850"/>
                </a:cubicBezTo>
                <a:cubicBezTo>
                  <a:pt x="11081" y="31369"/>
                  <a:pt x="14945" y="29145"/>
                  <a:pt x="17570" y="25809"/>
                </a:cubicBezTo>
                <a:cubicBezTo>
                  <a:pt x="19186" y="23761"/>
                  <a:pt x="20298" y="21281"/>
                  <a:pt x="20458" y="18681"/>
                </a:cubicBezTo>
                <a:cubicBezTo>
                  <a:pt x="20610" y="16081"/>
                  <a:pt x="19738" y="13385"/>
                  <a:pt x="17882" y="11561"/>
                </a:cubicBezTo>
                <a:cubicBezTo>
                  <a:pt x="15681" y="9408"/>
                  <a:pt x="12489" y="8720"/>
                  <a:pt x="9761" y="7288"/>
                </a:cubicBezTo>
                <a:cubicBezTo>
                  <a:pt x="7033" y="5864"/>
                  <a:pt x="5017" y="3080"/>
                  <a:pt x="5017" y="0"/>
                </a:cubicBezTo>
                <a:close/>
              </a:path>
            </a:pathLst>
          </a:custGeom>
          <a:solidFill>
            <a:srgbClr val="2EBCFF"/>
          </a:solidFill>
          <a:ln w="9525" cap="rnd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4" name="Google Shape;1174;p40"/>
          <p:cNvSpPr/>
          <p:nvPr/>
        </p:nvSpPr>
        <p:spPr>
          <a:xfrm flipH="1">
            <a:off x="2160180" y="1056263"/>
            <a:ext cx="7681590" cy="8608436"/>
          </a:xfrm>
          <a:custGeom>
            <a:avLst/>
            <a:gdLst/>
            <a:ahLst/>
            <a:cxnLst/>
            <a:rect l="l" t="t" r="r" b="b"/>
            <a:pathLst>
              <a:path w="62300" h="69817" extrusionOk="0">
                <a:moveTo>
                  <a:pt x="0" y="1"/>
                </a:moveTo>
                <a:lnTo>
                  <a:pt x="0" y="11385"/>
                </a:lnTo>
                <a:cubicBezTo>
                  <a:pt x="1727" y="13257"/>
                  <a:pt x="4205" y="13971"/>
                  <a:pt x="6795" y="13971"/>
                </a:cubicBezTo>
                <a:cubicBezTo>
                  <a:pt x="8634" y="13971"/>
                  <a:pt x="10528" y="13611"/>
                  <a:pt x="12249" y="13050"/>
                </a:cubicBezTo>
                <a:cubicBezTo>
                  <a:pt x="13729" y="12561"/>
                  <a:pt x="15169" y="11889"/>
                  <a:pt x="16721" y="11745"/>
                </a:cubicBezTo>
                <a:cubicBezTo>
                  <a:pt x="16896" y="11728"/>
                  <a:pt x="17073" y="11720"/>
                  <a:pt x="17251" y="11720"/>
                </a:cubicBezTo>
                <a:cubicBezTo>
                  <a:pt x="18652" y="11720"/>
                  <a:pt x="20097" y="12259"/>
                  <a:pt x="20785" y="13466"/>
                </a:cubicBezTo>
                <a:cubicBezTo>
                  <a:pt x="21561" y="14834"/>
                  <a:pt x="21097" y="16570"/>
                  <a:pt x="20377" y="17970"/>
                </a:cubicBezTo>
                <a:cubicBezTo>
                  <a:pt x="19649" y="19370"/>
                  <a:pt x="18673" y="20674"/>
                  <a:pt x="18385" y="22226"/>
                </a:cubicBezTo>
                <a:cubicBezTo>
                  <a:pt x="18089" y="23770"/>
                  <a:pt x="18833" y="25682"/>
                  <a:pt x="20385" y="25962"/>
                </a:cubicBezTo>
                <a:cubicBezTo>
                  <a:pt x="20527" y="25988"/>
                  <a:pt x="20670" y="25999"/>
                  <a:pt x="20814" y="25999"/>
                </a:cubicBezTo>
                <a:cubicBezTo>
                  <a:pt x="22247" y="25999"/>
                  <a:pt x="23770" y="24846"/>
                  <a:pt x="25042" y="24846"/>
                </a:cubicBezTo>
                <a:cubicBezTo>
                  <a:pt x="25437" y="24846"/>
                  <a:pt x="25809" y="24957"/>
                  <a:pt x="26145" y="25250"/>
                </a:cubicBezTo>
                <a:cubicBezTo>
                  <a:pt x="26585" y="25626"/>
                  <a:pt x="26770" y="26218"/>
                  <a:pt x="26826" y="26786"/>
                </a:cubicBezTo>
                <a:cubicBezTo>
                  <a:pt x="26994" y="28562"/>
                  <a:pt x="26065" y="30226"/>
                  <a:pt x="25201" y="31778"/>
                </a:cubicBezTo>
                <a:cubicBezTo>
                  <a:pt x="23169" y="35442"/>
                  <a:pt x="21321" y="39379"/>
                  <a:pt x="21217" y="43571"/>
                </a:cubicBezTo>
                <a:cubicBezTo>
                  <a:pt x="21113" y="47755"/>
                  <a:pt x="23169" y="52259"/>
                  <a:pt x="27042" y="53859"/>
                </a:cubicBezTo>
                <a:cubicBezTo>
                  <a:pt x="28514" y="54470"/>
                  <a:pt x="30077" y="54618"/>
                  <a:pt x="31674" y="54618"/>
                </a:cubicBezTo>
                <a:cubicBezTo>
                  <a:pt x="33164" y="54618"/>
                  <a:pt x="34684" y="54490"/>
                  <a:pt x="36190" y="54490"/>
                </a:cubicBezTo>
                <a:cubicBezTo>
                  <a:pt x="37041" y="54490"/>
                  <a:pt x="37888" y="54531"/>
                  <a:pt x="38722" y="54659"/>
                </a:cubicBezTo>
                <a:cubicBezTo>
                  <a:pt x="41074" y="55019"/>
                  <a:pt x="43610" y="56507"/>
                  <a:pt x="43826" y="58884"/>
                </a:cubicBezTo>
                <a:cubicBezTo>
                  <a:pt x="44098" y="61876"/>
                  <a:pt x="40554" y="64628"/>
                  <a:pt x="41706" y="67412"/>
                </a:cubicBezTo>
                <a:cubicBezTo>
                  <a:pt x="42394" y="69068"/>
                  <a:pt x="44434" y="69676"/>
                  <a:pt x="46234" y="69788"/>
                </a:cubicBezTo>
                <a:cubicBezTo>
                  <a:pt x="46567" y="69807"/>
                  <a:pt x="46898" y="69817"/>
                  <a:pt x="47229" y="69817"/>
                </a:cubicBezTo>
                <a:cubicBezTo>
                  <a:pt x="52500" y="69817"/>
                  <a:pt x="57539" y="67422"/>
                  <a:pt x="62139" y="64772"/>
                </a:cubicBezTo>
                <a:cubicBezTo>
                  <a:pt x="62299" y="63468"/>
                  <a:pt x="60411" y="62828"/>
                  <a:pt x="59107" y="62684"/>
                </a:cubicBezTo>
                <a:cubicBezTo>
                  <a:pt x="58958" y="62668"/>
                  <a:pt x="58809" y="62661"/>
                  <a:pt x="58661" y="62661"/>
                </a:cubicBezTo>
                <a:cubicBezTo>
                  <a:pt x="57511" y="62661"/>
                  <a:pt x="56378" y="63092"/>
                  <a:pt x="55259" y="63404"/>
                </a:cubicBezTo>
                <a:cubicBezTo>
                  <a:pt x="54410" y="63640"/>
                  <a:pt x="53529" y="63815"/>
                  <a:pt x="52655" y="63815"/>
                </a:cubicBezTo>
                <a:cubicBezTo>
                  <a:pt x="52226" y="63815"/>
                  <a:pt x="51800" y="63773"/>
                  <a:pt x="51379" y="63676"/>
                </a:cubicBezTo>
                <a:cubicBezTo>
                  <a:pt x="50099" y="63388"/>
                  <a:pt x="48891" y="62508"/>
                  <a:pt x="48507" y="61252"/>
                </a:cubicBezTo>
                <a:cubicBezTo>
                  <a:pt x="48011" y="59628"/>
                  <a:pt x="48955" y="57931"/>
                  <a:pt x="49067" y="56235"/>
                </a:cubicBezTo>
                <a:cubicBezTo>
                  <a:pt x="49219" y="53803"/>
                  <a:pt x="47571" y="51515"/>
                  <a:pt x="45434" y="50347"/>
                </a:cubicBezTo>
                <a:cubicBezTo>
                  <a:pt x="43677" y="49386"/>
                  <a:pt x="41649" y="49075"/>
                  <a:pt x="39631" y="49075"/>
                </a:cubicBezTo>
                <a:cubicBezTo>
                  <a:pt x="39196" y="49075"/>
                  <a:pt x="38761" y="49090"/>
                  <a:pt x="38330" y="49115"/>
                </a:cubicBezTo>
                <a:cubicBezTo>
                  <a:pt x="37182" y="49182"/>
                  <a:pt x="35993" y="49314"/>
                  <a:pt x="34834" y="49314"/>
                </a:cubicBezTo>
                <a:cubicBezTo>
                  <a:pt x="33497" y="49314"/>
                  <a:pt x="32198" y="49138"/>
                  <a:pt x="31042" y="48483"/>
                </a:cubicBezTo>
                <a:cubicBezTo>
                  <a:pt x="28666" y="47139"/>
                  <a:pt x="27698" y="44091"/>
                  <a:pt x="28010" y="41387"/>
                </a:cubicBezTo>
                <a:cubicBezTo>
                  <a:pt x="28314" y="38675"/>
                  <a:pt x="29642" y="36203"/>
                  <a:pt x="30922" y="33794"/>
                </a:cubicBezTo>
                <a:cubicBezTo>
                  <a:pt x="32202" y="31386"/>
                  <a:pt x="33482" y="28882"/>
                  <a:pt x="33674" y="26162"/>
                </a:cubicBezTo>
                <a:cubicBezTo>
                  <a:pt x="33818" y="24162"/>
                  <a:pt x="33114" y="21842"/>
                  <a:pt x="31258" y="21090"/>
                </a:cubicBezTo>
                <a:cubicBezTo>
                  <a:pt x="30782" y="20897"/>
                  <a:pt x="30291" y="20828"/>
                  <a:pt x="29790" y="20828"/>
                </a:cubicBezTo>
                <a:cubicBezTo>
                  <a:pt x="28528" y="20828"/>
                  <a:pt x="27202" y="21266"/>
                  <a:pt x="25907" y="21266"/>
                </a:cubicBezTo>
                <a:cubicBezTo>
                  <a:pt x="25883" y="21266"/>
                  <a:pt x="25858" y="21266"/>
                  <a:pt x="25833" y="21266"/>
                </a:cubicBezTo>
                <a:cubicBezTo>
                  <a:pt x="25289" y="21258"/>
                  <a:pt x="24721" y="21154"/>
                  <a:pt x="24289" y="20818"/>
                </a:cubicBezTo>
                <a:cubicBezTo>
                  <a:pt x="23417" y="20114"/>
                  <a:pt x="23521" y="18722"/>
                  <a:pt x="24073" y="17754"/>
                </a:cubicBezTo>
                <a:cubicBezTo>
                  <a:pt x="24633" y="16786"/>
                  <a:pt x="25529" y="16058"/>
                  <a:pt x="26153" y="15130"/>
                </a:cubicBezTo>
                <a:cubicBezTo>
                  <a:pt x="27866" y="12609"/>
                  <a:pt x="27010" y="8729"/>
                  <a:pt x="24393" y="7161"/>
                </a:cubicBezTo>
                <a:cubicBezTo>
                  <a:pt x="23291" y="6503"/>
                  <a:pt x="22029" y="6258"/>
                  <a:pt x="20737" y="6258"/>
                </a:cubicBezTo>
                <a:cubicBezTo>
                  <a:pt x="19658" y="6258"/>
                  <a:pt x="18558" y="6429"/>
                  <a:pt x="17513" y="6673"/>
                </a:cubicBezTo>
                <a:cubicBezTo>
                  <a:pt x="15225" y="7217"/>
                  <a:pt x="12969" y="8089"/>
                  <a:pt x="10617" y="8145"/>
                </a:cubicBezTo>
                <a:cubicBezTo>
                  <a:pt x="10541" y="8147"/>
                  <a:pt x="10465" y="8148"/>
                  <a:pt x="10389" y="8148"/>
                </a:cubicBezTo>
                <a:cubicBezTo>
                  <a:pt x="5500" y="8148"/>
                  <a:pt x="0" y="4869"/>
                  <a:pt x="0" y="1"/>
                </a:cubicBezTo>
                <a:close/>
              </a:path>
            </a:pathLst>
          </a:custGeom>
          <a:solidFill>
            <a:schemeClr val="lt2"/>
          </a:solidFill>
          <a:ln w="1800" cap="rnd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5" name="Google Shape;1175;p40"/>
          <p:cNvSpPr/>
          <p:nvPr/>
        </p:nvSpPr>
        <p:spPr>
          <a:xfrm flipH="1">
            <a:off x="-792240" y="-4291149"/>
            <a:ext cx="6775088" cy="10799600"/>
          </a:xfrm>
          <a:custGeom>
            <a:avLst/>
            <a:gdLst/>
            <a:ahLst/>
            <a:cxnLst/>
            <a:rect l="l" t="t" r="r" b="b"/>
            <a:pathLst>
              <a:path w="54948" h="87588" extrusionOk="0">
                <a:moveTo>
                  <a:pt x="1" y="0"/>
                </a:moveTo>
                <a:cubicBezTo>
                  <a:pt x="1457" y="4888"/>
                  <a:pt x="4417" y="9208"/>
                  <a:pt x="8449" y="12329"/>
                </a:cubicBezTo>
                <a:cubicBezTo>
                  <a:pt x="12257" y="15249"/>
                  <a:pt x="17378" y="17673"/>
                  <a:pt x="18130" y="22409"/>
                </a:cubicBezTo>
                <a:cubicBezTo>
                  <a:pt x="18762" y="26353"/>
                  <a:pt x="15954" y="29905"/>
                  <a:pt x="14361" y="33570"/>
                </a:cubicBezTo>
                <a:cubicBezTo>
                  <a:pt x="12217" y="38514"/>
                  <a:pt x="12857" y="45346"/>
                  <a:pt x="17586" y="47930"/>
                </a:cubicBezTo>
                <a:cubicBezTo>
                  <a:pt x="18802" y="48594"/>
                  <a:pt x="20186" y="48922"/>
                  <a:pt x="21362" y="49650"/>
                </a:cubicBezTo>
                <a:cubicBezTo>
                  <a:pt x="22530" y="50386"/>
                  <a:pt x="23506" y="51746"/>
                  <a:pt x="23170" y="53082"/>
                </a:cubicBezTo>
                <a:cubicBezTo>
                  <a:pt x="22770" y="54666"/>
                  <a:pt x="20858" y="55346"/>
                  <a:pt x="20034" y="56755"/>
                </a:cubicBezTo>
                <a:cubicBezTo>
                  <a:pt x="18882" y="58707"/>
                  <a:pt x="20362" y="61331"/>
                  <a:pt x="22394" y="62339"/>
                </a:cubicBezTo>
                <a:cubicBezTo>
                  <a:pt x="24426" y="63347"/>
                  <a:pt x="26802" y="63275"/>
                  <a:pt x="29066" y="63459"/>
                </a:cubicBezTo>
                <a:cubicBezTo>
                  <a:pt x="37259" y="64147"/>
                  <a:pt x="45555" y="69611"/>
                  <a:pt x="47083" y="77683"/>
                </a:cubicBezTo>
                <a:cubicBezTo>
                  <a:pt x="47707" y="80956"/>
                  <a:pt x="47195" y="84276"/>
                  <a:pt x="46451" y="87532"/>
                </a:cubicBezTo>
                <a:cubicBezTo>
                  <a:pt x="47043" y="87532"/>
                  <a:pt x="47635" y="87548"/>
                  <a:pt x="48235" y="87588"/>
                </a:cubicBezTo>
                <a:cubicBezTo>
                  <a:pt x="49267" y="86476"/>
                  <a:pt x="51203" y="83988"/>
                  <a:pt x="51627" y="83412"/>
                </a:cubicBezTo>
                <a:cubicBezTo>
                  <a:pt x="53771" y="80444"/>
                  <a:pt x="54947" y="76723"/>
                  <a:pt x="54611" y="73075"/>
                </a:cubicBezTo>
                <a:cubicBezTo>
                  <a:pt x="54275" y="69427"/>
                  <a:pt x="52355" y="65899"/>
                  <a:pt x="49307" y="63867"/>
                </a:cubicBezTo>
                <a:cubicBezTo>
                  <a:pt x="43907" y="60275"/>
                  <a:pt x="36339" y="61803"/>
                  <a:pt x="30778" y="58467"/>
                </a:cubicBezTo>
                <a:cubicBezTo>
                  <a:pt x="29202" y="57515"/>
                  <a:pt x="27714" y="55794"/>
                  <a:pt x="28178" y="54002"/>
                </a:cubicBezTo>
                <a:cubicBezTo>
                  <a:pt x="29106" y="50434"/>
                  <a:pt x="35938" y="51570"/>
                  <a:pt x="36755" y="47970"/>
                </a:cubicBezTo>
                <a:cubicBezTo>
                  <a:pt x="36835" y="47626"/>
                  <a:pt x="36723" y="47098"/>
                  <a:pt x="36555" y="46778"/>
                </a:cubicBezTo>
                <a:cubicBezTo>
                  <a:pt x="36363" y="46426"/>
                  <a:pt x="36058" y="46146"/>
                  <a:pt x="35690" y="45986"/>
                </a:cubicBezTo>
                <a:cubicBezTo>
                  <a:pt x="31954" y="44314"/>
                  <a:pt x="26818" y="46082"/>
                  <a:pt x="24034" y="43082"/>
                </a:cubicBezTo>
                <a:cubicBezTo>
                  <a:pt x="22274" y="41186"/>
                  <a:pt x="22386" y="38106"/>
                  <a:pt x="23546" y="35794"/>
                </a:cubicBezTo>
                <a:cubicBezTo>
                  <a:pt x="24706" y="33481"/>
                  <a:pt x="26698" y="31705"/>
                  <a:pt x="28530" y="29881"/>
                </a:cubicBezTo>
                <a:cubicBezTo>
                  <a:pt x="30858" y="27569"/>
                  <a:pt x="33050" y="24993"/>
                  <a:pt x="34146" y="21897"/>
                </a:cubicBezTo>
                <a:cubicBezTo>
                  <a:pt x="35234" y="18809"/>
                  <a:pt x="35034" y="15081"/>
                  <a:pt x="32906" y="12585"/>
                </a:cubicBezTo>
                <a:cubicBezTo>
                  <a:pt x="30826" y="10136"/>
                  <a:pt x="27402" y="9304"/>
                  <a:pt x="24898" y="7280"/>
                </a:cubicBezTo>
                <a:cubicBezTo>
                  <a:pt x="22690" y="5480"/>
                  <a:pt x="21314" y="2840"/>
                  <a:pt x="21106" y="0"/>
                </a:cubicBezTo>
                <a:close/>
              </a:path>
            </a:pathLst>
          </a:custGeom>
          <a:solidFill>
            <a:schemeClr val="dk1"/>
          </a:solidFill>
          <a:ln w="9525" cap="rnd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6" name="Google Shape;1176;p40"/>
          <p:cNvSpPr/>
          <p:nvPr/>
        </p:nvSpPr>
        <p:spPr>
          <a:xfrm flipH="1">
            <a:off x="2048717" y="-1934633"/>
            <a:ext cx="7793053" cy="11122646"/>
          </a:xfrm>
          <a:custGeom>
            <a:avLst/>
            <a:gdLst/>
            <a:ahLst/>
            <a:cxnLst/>
            <a:rect l="l" t="t" r="r" b="b"/>
            <a:pathLst>
              <a:path w="63204" h="90208" extrusionOk="0">
                <a:moveTo>
                  <a:pt x="0" y="1"/>
                </a:moveTo>
                <a:lnTo>
                  <a:pt x="0" y="25042"/>
                </a:lnTo>
                <a:cubicBezTo>
                  <a:pt x="144" y="28018"/>
                  <a:pt x="2160" y="31218"/>
                  <a:pt x="4680" y="32722"/>
                </a:cubicBezTo>
                <a:cubicBezTo>
                  <a:pt x="6434" y="33763"/>
                  <a:pt x="8345" y="34121"/>
                  <a:pt x="10335" y="34121"/>
                </a:cubicBezTo>
                <a:cubicBezTo>
                  <a:pt x="13993" y="34121"/>
                  <a:pt x="17921" y="32910"/>
                  <a:pt x="21641" y="32490"/>
                </a:cubicBezTo>
                <a:cubicBezTo>
                  <a:pt x="21968" y="32452"/>
                  <a:pt x="22304" y="32422"/>
                  <a:pt x="22637" y="32422"/>
                </a:cubicBezTo>
                <a:cubicBezTo>
                  <a:pt x="23143" y="32422"/>
                  <a:pt x="23644" y="32492"/>
                  <a:pt x="24097" y="32714"/>
                </a:cubicBezTo>
                <a:cubicBezTo>
                  <a:pt x="25721" y="33498"/>
                  <a:pt x="25969" y="35794"/>
                  <a:pt x="25329" y="37483"/>
                </a:cubicBezTo>
                <a:cubicBezTo>
                  <a:pt x="24689" y="39171"/>
                  <a:pt x="23441" y="40579"/>
                  <a:pt x="22793" y="42259"/>
                </a:cubicBezTo>
                <a:cubicBezTo>
                  <a:pt x="22137" y="43939"/>
                  <a:pt x="22337" y="46227"/>
                  <a:pt x="23937" y="47059"/>
                </a:cubicBezTo>
                <a:cubicBezTo>
                  <a:pt x="24394" y="47296"/>
                  <a:pt x="24895" y="47383"/>
                  <a:pt x="25420" y="47383"/>
                </a:cubicBezTo>
                <a:cubicBezTo>
                  <a:pt x="26908" y="47383"/>
                  <a:pt x="28582" y="46679"/>
                  <a:pt x="29952" y="46679"/>
                </a:cubicBezTo>
                <a:cubicBezTo>
                  <a:pt x="30679" y="46679"/>
                  <a:pt x="31320" y="46877"/>
                  <a:pt x="31802" y="47483"/>
                </a:cubicBezTo>
                <a:cubicBezTo>
                  <a:pt x="32250" y="48043"/>
                  <a:pt x="32354" y="48811"/>
                  <a:pt x="32346" y="49531"/>
                </a:cubicBezTo>
                <a:cubicBezTo>
                  <a:pt x="32298" y="52483"/>
                  <a:pt x="30594" y="55115"/>
                  <a:pt x="29050" y="57635"/>
                </a:cubicBezTo>
                <a:cubicBezTo>
                  <a:pt x="27330" y="60452"/>
                  <a:pt x="25697" y="63452"/>
                  <a:pt x="25393" y="66740"/>
                </a:cubicBezTo>
                <a:cubicBezTo>
                  <a:pt x="25081" y="70028"/>
                  <a:pt x="26401" y="73676"/>
                  <a:pt x="29322" y="75204"/>
                </a:cubicBezTo>
                <a:cubicBezTo>
                  <a:pt x="30619" y="75885"/>
                  <a:pt x="32038" y="76087"/>
                  <a:pt x="33502" y="76087"/>
                </a:cubicBezTo>
                <a:cubicBezTo>
                  <a:pt x="35271" y="76087"/>
                  <a:pt x="37106" y="75793"/>
                  <a:pt x="38874" y="75692"/>
                </a:cubicBezTo>
                <a:cubicBezTo>
                  <a:pt x="39106" y="75678"/>
                  <a:pt x="39342" y="75671"/>
                  <a:pt x="39580" y="75671"/>
                </a:cubicBezTo>
                <a:cubicBezTo>
                  <a:pt x="42658" y="75671"/>
                  <a:pt x="46118" y="76846"/>
                  <a:pt x="46786" y="79772"/>
                </a:cubicBezTo>
                <a:cubicBezTo>
                  <a:pt x="47299" y="81988"/>
                  <a:pt x="45930" y="84325"/>
                  <a:pt x="46466" y="86533"/>
                </a:cubicBezTo>
                <a:cubicBezTo>
                  <a:pt x="47018" y="88773"/>
                  <a:pt x="49451" y="90141"/>
                  <a:pt x="51763" y="90205"/>
                </a:cubicBezTo>
                <a:cubicBezTo>
                  <a:pt x="51831" y="90207"/>
                  <a:pt x="51898" y="90207"/>
                  <a:pt x="51966" y="90207"/>
                </a:cubicBezTo>
                <a:cubicBezTo>
                  <a:pt x="54069" y="90207"/>
                  <a:pt x="56088" y="89376"/>
                  <a:pt x="58003" y="88469"/>
                </a:cubicBezTo>
                <a:cubicBezTo>
                  <a:pt x="58339" y="87373"/>
                  <a:pt x="58891" y="86349"/>
                  <a:pt x="59635" y="85477"/>
                </a:cubicBezTo>
                <a:cubicBezTo>
                  <a:pt x="60699" y="84245"/>
                  <a:pt x="62147" y="83293"/>
                  <a:pt x="62835" y="81820"/>
                </a:cubicBezTo>
                <a:cubicBezTo>
                  <a:pt x="63003" y="81460"/>
                  <a:pt x="63123" y="81076"/>
                  <a:pt x="63203" y="80692"/>
                </a:cubicBezTo>
                <a:cubicBezTo>
                  <a:pt x="63077" y="80686"/>
                  <a:pt x="62951" y="80683"/>
                  <a:pt x="62824" y="80683"/>
                </a:cubicBezTo>
                <a:cubicBezTo>
                  <a:pt x="60380" y="80683"/>
                  <a:pt x="57797" y="81756"/>
                  <a:pt x="55490" y="81756"/>
                </a:cubicBezTo>
                <a:cubicBezTo>
                  <a:pt x="54451" y="81756"/>
                  <a:pt x="53468" y="81539"/>
                  <a:pt x="52579" y="80908"/>
                </a:cubicBezTo>
                <a:cubicBezTo>
                  <a:pt x="50027" y="79116"/>
                  <a:pt x="50315" y="75316"/>
                  <a:pt x="50907" y="72260"/>
                </a:cubicBezTo>
                <a:cubicBezTo>
                  <a:pt x="51499" y="69204"/>
                  <a:pt x="51875" y="65436"/>
                  <a:pt x="49395" y="63548"/>
                </a:cubicBezTo>
                <a:cubicBezTo>
                  <a:pt x="48259" y="62683"/>
                  <a:pt x="46896" y="62500"/>
                  <a:pt x="45458" y="62500"/>
                </a:cubicBezTo>
                <a:cubicBezTo>
                  <a:pt x="44398" y="62500"/>
                  <a:pt x="43297" y="62599"/>
                  <a:pt x="42217" y="62599"/>
                </a:cubicBezTo>
                <a:cubicBezTo>
                  <a:pt x="41385" y="62599"/>
                  <a:pt x="40566" y="62540"/>
                  <a:pt x="39786" y="62332"/>
                </a:cubicBezTo>
                <a:cubicBezTo>
                  <a:pt x="37066" y="61596"/>
                  <a:pt x="35050" y="58835"/>
                  <a:pt x="35186" y="56027"/>
                </a:cubicBezTo>
                <a:cubicBezTo>
                  <a:pt x="35290" y="53931"/>
                  <a:pt x="36418" y="52051"/>
                  <a:pt x="37122" y="50067"/>
                </a:cubicBezTo>
                <a:cubicBezTo>
                  <a:pt x="37818" y="48091"/>
                  <a:pt x="37970" y="45611"/>
                  <a:pt x="36450" y="44163"/>
                </a:cubicBezTo>
                <a:cubicBezTo>
                  <a:pt x="35194" y="42971"/>
                  <a:pt x="33178" y="42867"/>
                  <a:pt x="31938" y="41659"/>
                </a:cubicBezTo>
                <a:cubicBezTo>
                  <a:pt x="30722" y="40459"/>
                  <a:pt x="30610" y="38515"/>
                  <a:pt x="31018" y="36858"/>
                </a:cubicBezTo>
                <a:cubicBezTo>
                  <a:pt x="31434" y="35202"/>
                  <a:pt x="32266" y="33674"/>
                  <a:pt x="32690" y="32026"/>
                </a:cubicBezTo>
                <a:cubicBezTo>
                  <a:pt x="33658" y="28194"/>
                  <a:pt x="32122" y="23842"/>
                  <a:pt x="28946" y="21482"/>
                </a:cubicBezTo>
                <a:cubicBezTo>
                  <a:pt x="26353" y="19546"/>
                  <a:pt x="23025" y="18986"/>
                  <a:pt x="19945" y="18010"/>
                </a:cubicBezTo>
                <a:cubicBezTo>
                  <a:pt x="11137" y="15210"/>
                  <a:pt x="3688" y="8465"/>
                  <a:pt x="0" y="1"/>
                </a:cubicBezTo>
                <a:close/>
              </a:path>
            </a:pathLst>
          </a:custGeom>
          <a:solidFill>
            <a:schemeClr val="dk2"/>
          </a:solidFill>
          <a:ln w="9525" cap="rnd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7" name="Google Shape;1177;p40"/>
          <p:cNvSpPr/>
          <p:nvPr/>
        </p:nvSpPr>
        <p:spPr>
          <a:xfrm flipH="1">
            <a:off x="100454" y="-4291149"/>
            <a:ext cx="9094238" cy="11075792"/>
          </a:xfrm>
          <a:custGeom>
            <a:avLst/>
            <a:gdLst/>
            <a:ahLst/>
            <a:cxnLst/>
            <a:rect l="l" t="t" r="r" b="b"/>
            <a:pathLst>
              <a:path w="73757" h="89828" extrusionOk="0">
                <a:moveTo>
                  <a:pt x="0" y="0"/>
                </a:moveTo>
                <a:cubicBezTo>
                  <a:pt x="3065" y="7624"/>
                  <a:pt x="7953" y="14385"/>
                  <a:pt x="14225" y="19689"/>
                </a:cubicBezTo>
                <a:cubicBezTo>
                  <a:pt x="20569" y="25033"/>
                  <a:pt x="28530" y="29129"/>
                  <a:pt x="32194" y="36570"/>
                </a:cubicBezTo>
                <a:cubicBezTo>
                  <a:pt x="33698" y="39626"/>
                  <a:pt x="34346" y="43026"/>
                  <a:pt x="34074" y="46418"/>
                </a:cubicBezTo>
                <a:cubicBezTo>
                  <a:pt x="33922" y="48234"/>
                  <a:pt x="33514" y="50026"/>
                  <a:pt x="33586" y="51850"/>
                </a:cubicBezTo>
                <a:cubicBezTo>
                  <a:pt x="33666" y="53666"/>
                  <a:pt x="34330" y="55586"/>
                  <a:pt x="35850" y="56587"/>
                </a:cubicBezTo>
                <a:cubicBezTo>
                  <a:pt x="36850" y="57243"/>
                  <a:pt x="38122" y="57435"/>
                  <a:pt x="39042" y="58203"/>
                </a:cubicBezTo>
                <a:cubicBezTo>
                  <a:pt x="41154" y="59947"/>
                  <a:pt x="40258" y="63363"/>
                  <a:pt x="38866" y="65723"/>
                </a:cubicBezTo>
                <a:cubicBezTo>
                  <a:pt x="37474" y="68075"/>
                  <a:pt x="35674" y="70723"/>
                  <a:pt x="36562" y="73307"/>
                </a:cubicBezTo>
                <a:cubicBezTo>
                  <a:pt x="36746" y="73835"/>
                  <a:pt x="37338" y="74339"/>
                  <a:pt x="37866" y="74523"/>
                </a:cubicBezTo>
                <a:cubicBezTo>
                  <a:pt x="38340" y="74688"/>
                  <a:pt x="38845" y="74725"/>
                  <a:pt x="39348" y="74725"/>
                </a:cubicBezTo>
                <a:cubicBezTo>
                  <a:pt x="39406" y="74725"/>
                  <a:pt x="39464" y="74724"/>
                  <a:pt x="39522" y="74723"/>
                </a:cubicBezTo>
                <a:cubicBezTo>
                  <a:pt x="40538" y="74707"/>
                  <a:pt x="41554" y="74579"/>
                  <a:pt x="42547" y="74331"/>
                </a:cubicBezTo>
                <a:cubicBezTo>
                  <a:pt x="43363" y="74131"/>
                  <a:pt x="44259" y="73891"/>
                  <a:pt x="45051" y="73619"/>
                </a:cubicBezTo>
                <a:cubicBezTo>
                  <a:pt x="45891" y="73323"/>
                  <a:pt x="46539" y="73115"/>
                  <a:pt x="47451" y="72843"/>
                </a:cubicBezTo>
                <a:cubicBezTo>
                  <a:pt x="49049" y="72364"/>
                  <a:pt x="50659" y="71823"/>
                  <a:pt x="52304" y="71823"/>
                </a:cubicBezTo>
                <a:cubicBezTo>
                  <a:pt x="52611" y="71823"/>
                  <a:pt x="52918" y="71842"/>
                  <a:pt x="53227" y="71883"/>
                </a:cubicBezTo>
                <a:cubicBezTo>
                  <a:pt x="55187" y="72139"/>
                  <a:pt x="57163" y="73619"/>
                  <a:pt x="57227" y="75603"/>
                </a:cubicBezTo>
                <a:cubicBezTo>
                  <a:pt x="57299" y="78123"/>
                  <a:pt x="54499" y="79780"/>
                  <a:pt x="53787" y="82196"/>
                </a:cubicBezTo>
                <a:cubicBezTo>
                  <a:pt x="53211" y="84156"/>
                  <a:pt x="54299" y="86468"/>
                  <a:pt x="56179" y="87268"/>
                </a:cubicBezTo>
                <a:cubicBezTo>
                  <a:pt x="57347" y="87764"/>
                  <a:pt x="58675" y="87716"/>
                  <a:pt x="59899" y="88036"/>
                </a:cubicBezTo>
                <a:cubicBezTo>
                  <a:pt x="60875" y="88292"/>
                  <a:pt x="61859" y="88940"/>
                  <a:pt x="62212" y="89828"/>
                </a:cubicBezTo>
                <a:cubicBezTo>
                  <a:pt x="62332" y="89740"/>
                  <a:pt x="62460" y="89652"/>
                  <a:pt x="62588" y="89572"/>
                </a:cubicBezTo>
                <a:cubicBezTo>
                  <a:pt x="64156" y="88572"/>
                  <a:pt x="66036" y="88156"/>
                  <a:pt x="67884" y="87884"/>
                </a:cubicBezTo>
                <a:cubicBezTo>
                  <a:pt x="69412" y="87660"/>
                  <a:pt x="70956" y="87548"/>
                  <a:pt x="72500" y="87540"/>
                </a:cubicBezTo>
                <a:cubicBezTo>
                  <a:pt x="73244" y="84276"/>
                  <a:pt x="73756" y="80948"/>
                  <a:pt x="73132" y="77691"/>
                </a:cubicBezTo>
                <a:cubicBezTo>
                  <a:pt x="71604" y="69611"/>
                  <a:pt x="63308" y="64147"/>
                  <a:pt x="55115" y="63459"/>
                </a:cubicBezTo>
                <a:cubicBezTo>
                  <a:pt x="52851" y="63275"/>
                  <a:pt x="50475" y="63347"/>
                  <a:pt x="48443" y="62339"/>
                </a:cubicBezTo>
                <a:cubicBezTo>
                  <a:pt x="46403" y="61331"/>
                  <a:pt x="44931" y="58707"/>
                  <a:pt x="46075" y="56747"/>
                </a:cubicBezTo>
                <a:cubicBezTo>
                  <a:pt x="46899" y="55338"/>
                  <a:pt x="48811" y="54658"/>
                  <a:pt x="49211" y="53082"/>
                </a:cubicBezTo>
                <a:cubicBezTo>
                  <a:pt x="49555" y="51738"/>
                  <a:pt x="48571" y="50386"/>
                  <a:pt x="47403" y="49650"/>
                </a:cubicBezTo>
                <a:cubicBezTo>
                  <a:pt x="46227" y="48914"/>
                  <a:pt x="44843" y="48586"/>
                  <a:pt x="43627" y="47922"/>
                </a:cubicBezTo>
                <a:cubicBezTo>
                  <a:pt x="38898" y="45338"/>
                  <a:pt x="38258" y="38506"/>
                  <a:pt x="40402" y="33562"/>
                </a:cubicBezTo>
                <a:cubicBezTo>
                  <a:pt x="41995" y="29897"/>
                  <a:pt x="44803" y="26353"/>
                  <a:pt x="44171" y="22401"/>
                </a:cubicBezTo>
                <a:cubicBezTo>
                  <a:pt x="43419" y="17665"/>
                  <a:pt x="38298" y="15249"/>
                  <a:pt x="34498" y="12329"/>
                </a:cubicBezTo>
                <a:cubicBezTo>
                  <a:pt x="30458" y="9200"/>
                  <a:pt x="27506" y="4888"/>
                  <a:pt x="26050" y="0"/>
                </a:cubicBezTo>
                <a:close/>
              </a:path>
            </a:pathLst>
          </a:custGeom>
          <a:solidFill>
            <a:schemeClr val="lt1"/>
          </a:solidFill>
          <a:ln w="9525" cap="rnd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8" name="Google Shape;1178;p40"/>
          <p:cNvSpPr/>
          <p:nvPr/>
        </p:nvSpPr>
        <p:spPr>
          <a:xfrm flipH="1">
            <a:off x="1524939" y="-4291149"/>
            <a:ext cx="8317818" cy="12436655"/>
          </a:xfrm>
          <a:custGeom>
            <a:avLst/>
            <a:gdLst/>
            <a:ahLst/>
            <a:cxnLst/>
            <a:rect l="l" t="t" r="r" b="b"/>
            <a:pathLst>
              <a:path w="67460" h="100865" extrusionOk="0">
                <a:moveTo>
                  <a:pt x="0" y="0"/>
                </a:moveTo>
                <a:lnTo>
                  <a:pt x="0" y="19105"/>
                </a:lnTo>
                <a:cubicBezTo>
                  <a:pt x="3688" y="27569"/>
                  <a:pt x="11145" y="34322"/>
                  <a:pt x="19945" y="37114"/>
                </a:cubicBezTo>
                <a:cubicBezTo>
                  <a:pt x="23033" y="38090"/>
                  <a:pt x="26353" y="38658"/>
                  <a:pt x="28954" y="40586"/>
                </a:cubicBezTo>
                <a:cubicBezTo>
                  <a:pt x="32122" y="42946"/>
                  <a:pt x="33666" y="47298"/>
                  <a:pt x="32690" y="51130"/>
                </a:cubicBezTo>
                <a:cubicBezTo>
                  <a:pt x="32266" y="52786"/>
                  <a:pt x="31434" y="54306"/>
                  <a:pt x="31026" y="55962"/>
                </a:cubicBezTo>
                <a:cubicBezTo>
                  <a:pt x="30618" y="57619"/>
                  <a:pt x="30722" y="59571"/>
                  <a:pt x="31946" y="60763"/>
                </a:cubicBezTo>
                <a:cubicBezTo>
                  <a:pt x="33178" y="61971"/>
                  <a:pt x="35194" y="62083"/>
                  <a:pt x="36450" y="63275"/>
                </a:cubicBezTo>
                <a:cubicBezTo>
                  <a:pt x="37970" y="64715"/>
                  <a:pt x="37818" y="67203"/>
                  <a:pt x="37122" y="69179"/>
                </a:cubicBezTo>
                <a:cubicBezTo>
                  <a:pt x="36426" y="71155"/>
                  <a:pt x="35290" y="73035"/>
                  <a:pt x="35194" y="75131"/>
                </a:cubicBezTo>
                <a:cubicBezTo>
                  <a:pt x="35058" y="77947"/>
                  <a:pt x="37074" y="80708"/>
                  <a:pt x="39794" y="81436"/>
                </a:cubicBezTo>
                <a:cubicBezTo>
                  <a:pt x="40578" y="81645"/>
                  <a:pt x="41402" y="81704"/>
                  <a:pt x="42238" y="81704"/>
                </a:cubicBezTo>
                <a:cubicBezTo>
                  <a:pt x="43311" y="81704"/>
                  <a:pt x="44405" y="81607"/>
                  <a:pt x="45458" y="81607"/>
                </a:cubicBezTo>
                <a:cubicBezTo>
                  <a:pt x="46897" y="81607"/>
                  <a:pt x="48261" y="81789"/>
                  <a:pt x="49395" y="82652"/>
                </a:cubicBezTo>
                <a:cubicBezTo>
                  <a:pt x="51875" y="84540"/>
                  <a:pt x="51507" y="88308"/>
                  <a:pt x="50915" y="91364"/>
                </a:cubicBezTo>
                <a:cubicBezTo>
                  <a:pt x="50323" y="94420"/>
                  <a:pt x="50035" y="98220"/>
                  <a:pt x="52579" y="100020"/>
                </a:cubicBezTo>
                <a:cubicBezTo>
                  <a:pt x="53468" y="100648"/>
                  <a:pt x="54451" y="100865"/>
                  <a:pt x="55490" y="100865"/>
                </a:cubicBezTo>
                <a:cubicBezTo>
                  <a:pt x="57799" y="100865"/>
                  <a:pt x="60384" y="99795"/>
                  <a:pt x="62823" y="99795"/>
                </a:cubicBezTo>
                <a:cubicBezTo>
                  <a:pt x="62950" y="99795"/>
                  <a:pt x="63077" y="99798"/>
                  <a:pt x="63203" y="99804"/>
                </a:cubicBezTo>
                <a:cubicBezTo>
                  <a:pt x="63403" y="98892"/>
                  <a:pt x="63419" y="97932"/>
                  <a:pt x="63531" y="97004"/>
                </a:cubicBezTo>
                <a:cubicBezTo>
                  <a:pt x="63867" y="94220"/>
                  <a:pt x="65195" y="91468"/>
                  <a:pt x="67460" y="89836"/>
                </a:cubicBezTo>
                <a:cubicBezTo>
                  <a:pt x="67115" y="88948"/>
                  <a:pt x="66131" y="88292"/>
                  <a:pt x="65155" y="88044"/>
                </a:cubicBezTo>
                <a:cubicBezTo>
                  <a:pt x="63931" y="87716"/>
                  <a:pt x="62603" y="87772"/>
                  <a:pt x="61427" y="87268"/>
                </a:cubicBezTo>
                <a:cubicBezTo>
                  <a:pt x="59555" y="86468"/>
                  <a:pt x="58467" y="84156"/>
                  <a:pt x="59043" y="82196"/>
                </a:cubicBezTo>
                <a:cubicBezTo>
                  <a:pt x="59755" y="79780"/>
                  <a:pt x="62555" y="78123"/>
                  <a:pt x="62475" y="75611"/>
                </a:cubicBezTo>
                <a:cubicBezTo>
                  <a:pt x="62419" y="73627"/>
                  <a:pt x="60443" y="72147"/>
                  <a:pt x="58475" y="71883"/>
                </a:cubicBezTo>
                <a:cubicBezTo>
                  <a:pt x="58172" y="71844"/>
                  <a:pt x="57870" y="71826"/>
                  <a:pt x="57569" y="71826"/>
                </a:cubicBezTo>
                <a:cubicBezTo>
                  <a:pt x="55924" y="71826"/>
                  <a:pt x="54308" y="72363"/>
                  <a:pt x="52699" y="72843"/>
                </a:cubicBezTo>
                <a:cubicBezTo>
                  <a:pt x="51803" y="73123"/>
                  <a:pt x="51155" y="73323"/>
                  <a:pt x="50299" y="73627"/>
                </a:cubicBezTo>
                <a:cubicBezTo>
                  <a:pt x="49507" y="73899"/>
                  <a:pt x="48611" y="74131"/>
                  <a:pt x="47803" y="74331"/>
                </a:cubicBezTo>
                <a:cubicBezTo>
                  <a:pt x="46810" y="74579"/>
                  <a:pt x="45794" y="74715"/>
                  <a:pt x="44778" y="74731"/>
                </a:cubicBezTo>
                <a:cubicBezTo>
                  <a:pt x="44218" y="74731"/>
                  <a:pt x="43650" y="74707"/>
                  <a:pt x="43122" y="74531"/>
                </a:cubicBezTo>
                <a:cubicBezTo>
                  <a:pt x="42594" y="74347"/>
                  <a:pt x="42002" y="73843"/>
                  <a:pt x="41818" y="73315"/>
                </a:cubicBezTo>
                <a:cubicBezTo>
                  <a:pt x="40930" y="70723"/>
                  <a:pt x="42722" y="68083"/>
                  <a:pt x="44122" y="65723"/>
                </a:cubicBezTo>
                <a:cubicBezTo>
                  <a:pt x="45514" y="63363"/>
                  <a:pt x="46410" y="59947"/>
                  <a:pt x="44298" y="58203"/>
                </a:cubicBezTo>
                <a:cubicBezTo>
                  <a:pt x="43378" y="57443"/>
                  <a:pt x="42106" y="57243"/>
                  <a:pt x="41106" y="56587"/>
                </a:cubicBezTo>
                <a:cubicBezTo>
                  <a:pt x="39586" y="55586"/>
                  <a:pt x="38922" y="53666"/>
                  <a:pt x="38842" y="51850"/>
                </a:cubicBezTo>
                <a:cubicBezTo>
                  <a:pt x="38770" y="50034"/>
                  <a:pt x="39178" y="48234"/>
                  <a:pt x="39330" y="46426"/>
                </a:cubicBezTo>
                <a:cubicBezTo>
                  <a:pt x="39602" y="43026"/>
                  <a:pt x="38954" y="39626"/>
                  <a:pt x="37450" y="36570"/>
                </a:cubicBezTo>
                <a:cubicBezTo>
                  <a:pt x="33786" y="29129"/>
                  <a:pt x="25825" y="25033"/>
                  <a:pt x="19481" y="19689"/>
                </a:cubicBezTo>
                <a:cubicBezTo>
                  <a:pt x="13209" y="14385"/>
                  <a:pt x="8321" y="7624"/>
                  <a:pt x="5256" y="0"/>
                </a:cubicBezTo>
                <a:close/>
              </a:path>
            </a:pathLst>
          </a:custGeom>
          <a:solidFill>
            <a:schemeClr val="accent2"/>
          </a:solidFill>
          <a:ln w="9525" cap="rnd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9" name="Google Shape;1179;p40"/>
          <p:cNvSpPr/>
          <p:nvPr/>
        </p:nvSpPr>
        <p:spPr>
          <a:xfrm flipH="1">
            <a:off x="-1805273" y="-2316371"/>
            <a:ext cx="5058629" cy="4054967"/>
          </a:xfrm>
          <a:custGeom>
            <a:avLst/>
            <a:gdLst/>
            <a:ahLst/>
            <a:cxnLst/>
            <a:rect l="l" t="t" r="r" b="b"/>
            <a:pathLst>
              <a:path w="41027" h="32887" extrusionOk="0">
                <a:moveTo>
                  <a:pt x="24674" y="1"/>
                </a:moveTo>
                <a:cubicBezTo>
                  <a:pt x="24242" y="233"/>
                  <a:pt x="23834" y="489"/>
                  <a:pt x="23450" y="777"/>
                </a:cubicBezTo>
                <a:cubicBezTo>
                  <a:pt x="20346" y="3033"/>
                  <a:pt x="18482" y="5793"/>
                  <a:pt x="18250" y="9281"/>
                </a:cubicBezTo>
                <a:cubicBezTo>
                  <a:pt x="17834" y="15609"/>
                  <a:pt x="1" y="17201"/>
                  <a:pt x="10369" y="29034"/>
                </a:cubicBezTo>
                <a:cubicBezTo>
                  <a:pt x="12705" y="31701"/>
                  <a:pt x="15943" y="32886"/>
                  <a:pt x="19281" y="32886"/>
                </a:cubicBezTo>
                <a:cubicBezTo>
                  <a:pt x="23134" y="32886"/>
                  <a:pt x="27121" y="31307"/>
                  <a:pt x="30010" y="28602"/>
                </a:cubicBezTo>
                <a:cubicBezTo>
                  <a:pt x="32906" y="25882"/>
                  <a:pt x="34507" y="21882"/>
                  <a:pt x="37891" y="19658"/>
                </a:cubicBezTo>
                <a:cubicBezTo>
                  <a:pt x="38555" y="19218"/>
                  <a:pt x="39747" y="18842"/>
                  <a:pt x="41027" y="18674"/>
                </a:cubicBezTo>
                <a:lnTo>
                  <a:pt x="39355" y="16761"/>
                </a:lnTo>
                <a:cubicBezTo>
                  <a:pt x="38283" y="16921"/>
                  <a:pt x="37371" y="17129"/>
                  <a:pt x="37051" y="17249"/>
                </a:cubicBezTo>
                <a:cubicBezTo>
                  <a:pt x="33706" y="18594"/>
                  <a:pt x="32250" y="21482"/>
                  <a:pt x="29978" y="24034"/>
                </a:cubicBezTo>
                <a:cubicBezTo>
                  <a:pt x="27457" y="26867"/>
                  <a:pt x="23532" y="28928"/>
                  <a:pt x="19784" y="28928"/>
                </a:cubicBezTo>
                <a:cubicBezTo>
                  <a:pt x="17858" y="28928"/>
                  <a:pt x="15980" y="28384"/>
                  <a:pt x="14362" y="27122"/>
                </a:cubicBezTo>
                <a:cubicBezTo>
                  <a:pt x="12129" y="25386"/>
                  <a:pt x="10441" y="21930"/>
                  <a:pt x="11897" y="19074"/>
                </a:cubicBezTo>
                <a:cubicBezTo>
                  <a:pt x="13497" y="15929"/>
                  <a:pt x="17794" y="15529"/>
                  <a:pt x="19802" y="12673"/>
                </a:cubicBezTo>
                <a:cubicBezTo>
                  <a:pt x="21482" y="10273"/>
                  <a:pt x="20882" y="7233"/>
                  <a:pt x="22378" y="4745"/>
                </a:cubicBezTo>
                <a:cubicBezTo>
                  <a:pt x="23226" y="3321"/>
                  <a:pt x="24514" y="2209"/>
                  <a:pt x="26042" y="1569"/>
                </a:cubicBezTo>
                <a:lnTo>
                  <a:pt x="24674" y="1"/>
                </a:lnTo>
                <a:close/>
              </a:path>
            </a:pathLst>
          </a:custGeom>
          <a:solidFill>
            <a:schemeClr val="accent2"/>
          </a:solidFill>
          <a:ln w="9525" cap="rnd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0" name="Google Shape;1180;p40"/>
          <p:cNvSpPr/>
          <p:nvPr/>
        </p:nvSpPr>
        <p:spPr>
          <a:xfrm flipH="1">
            <a:off x="-1600103" y="-2123036"/>
            <a:ext cx="3565096" cy="3373611"/>
          </a:xfrm>
          <a:custGeom>
            <a:avLst/>
            <a:gdLst/>
            <a:ahLst/>
            <a:cxnLst/>
            <a:rect l="l" t="t" r="r" b="b"/>
            <a:pathLst>
              <a:path w="28914" h="27361" extrusionOk="0">
                <a:moveTo>
                  <a:pt x="15601" y="1"/>
                </a:moveTo>
                <a:cubicBezTo>
                  <a:pt x="14073" y="641"/>
                  <a:pt x="12785" y="1753"/>
                  <a:pt x="11937" y="3177"/>
                </a:cubicBezTo>
                <a:cubicBezTo>
                  <a:pt x="10441" y="5673"/>
                  <a:pt x="11041" y="8705"/>
                  <a:pt x="9361" y="11105"/>
                </a:cubicBezTo>
                <a:cubicBezTo>
                  <a:pt x="7353" y="13961"/>
                  <a:pt x="3056" y="14361"/>
                  <a:pt x="1456" y="17506"/>
                </a:cubicBezTo>
                <a:cubicBezTo>
                  <a:pt x="0" y="20362"/>
                  <a:pt x="1688" y="23818"/>
                  <a:pt x="3913" y="25554"/>
                </a:cubicBezTo>
                <a:cubicBezTo>
                  <a:pt x="5533" y="26816"/>
                  <a:pt x="7413" y="27360"/>
                  <a:pt x="9339" y="27360"/>
                </a:cubicBezTo>
                <a:cubicBezTo>
                  <a:pt x="13088" y="27360"/>
                  <a:pt x="17011" y="25299"/>
                  <a:pt x="19537" y="22466"/>
                </a:cubicBezTo>
                <a:cubicBezTo>
                  <a:pt x="21809" y="19914"/>
                  <a:pt x="23265" y="17034"/>
                  <a:pt x="26610" y="15689"/>
                </a:cubicBezTo>
                <a:cubicBezTo>
                  <a:pt x="26922" y="15561"/>
                  <a:pt x="27834" y="15353"/>
                  <a:pt x="28914" y="15193"/>
                </a:cubicBezTo>
                <a:lnTo>
                  <a:pt x="27794" y="13921"/>
                </a:lnTo>
                <a:cubicBezTo>
                  <a:pt x="27553" y="13900"/>
                  <a:pt x="27309" y="13890"/>
                  <a:pt x="27065" y="13890"/>
                </a:cubicBezTo>
                <a:cubicBezTo>
                  <a:pt x="24715" y="13890"/>
                  <a:pt x="22247" y="14883"/>
                  <a:pt x="20297" y="17202"/>
                </a:cubicBezTo>
                <a:cubicBezTo>
                  <a:pt x="18030" y="19892"/>
                  <a:pt x="13705" y="24058"/>
                  <a:pt x="10233" y="24058"/>
                </a:cubicBezTo>
                <a:cubicBezTo>
                  <a:pt x="8976" y="24058"/>
                  <a:pt x="7832" y="23512"/>
                  <a:pt x="6937" y="22154"/>
                </a:cubicBezTo>
                <a:cubicBezTo>
                  <a:pt x="2168" y="14921"/>
                  <a:pt x="13521" y="13177"/>
                  <a:pt x="12993" y="8793"/>
                </a:cubicBezTo>
                <a:cubicBezTo>
                  <a:pt x="12649" y="5905"/>
                  <a:pt x="14497" y="3417"/>
                  <a:pt x="17977" y="2721"/>
                </a:cubicBezTo>
                <a:lnTo>
                  <a:pt x="15601" y="1"/>
                </a:lnTo>
                <a:close/>
              </a:path>
            </a:pathLst>
          </a:custGeom>
          <a:solidFill>
            <a:schemeClr val="dk2"/>
          </a:solidFill>
          <a:ln w="9525" cap="rnd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1" name="Google Shape;1181;p40"/>
          <p:cNvSpPr/>
          <p:nvPr/>
        </p:nvSpPr>
        <p:spPr>
          <a:xfrm flipH="1">
            <a:off x="-1461020" y="-1787659"/>
            <a:ext cx="3158699" cy="2630975"/>
          </a:xfrm>
          <a:custGeom>
            <a:avLst/>
            <a:gdLst/>
            <a:ahLst/>
            <a:cxnLst/>
            <a:rect l="l" t="t" r="r" b="b"/>
            <a:pathLst>
              <a:path w="25618" h="21338" extrusionOk="0">
                <a:moveTo>
                  <a:pt x="15809" y="1"/>
                </a:moveTo>
                <a:cubicBezTo>
                  <a:pt x="12321" y="697"/>
                  <a:pt x="10481" y="3185"/>
                  <a:pt x="10825" y="6073"/>
                </a:cubicBezTo>
                <a:cubicBezTo>
                  <a:pt x="11353" y="10457"/>
                  <a:pt x="0" y="12201"/>
                  <a:pt x="4769" y="19434"/>
                </a:cubicBezTo>
                <a:cubicBezTo>
                  <a:pt x="5664" y="20792"/>
                  <a:pt x="6808" y="21338"/>
                  <a:pt x="8065" y="21338"/>
                </a:cubicBezTo>
                <a:cubicBezTo>
                  <a:pt x="11536" y="21338"/>
                  <a:pt x="15860" y="17172"/>
                  <a:pt x="18121" y="14482"/>
                </a:cubicBezTo>
                <a:cubicBezTo>
                  <a:pt x="20075" y="12150"/>
                  <a:pt x="22551" y="11163"/>
                  <a:pt x="24906" y="11163"/>
                </a:cubicBezTo>
                <a:cubicBezTo>
                  <a:pt x="25145" y="11163"/>
                  <a:pt x="25382" y="11174"/>
                  <a:pt x="25618" y="11193"/>
                </a:cubicBezTo>
                <a:lnTo>
                  <a:pt x="23850" y="9177"/>
                </a:lnTo>
                <a:cubicBezTo>
                  <a:pt x="16917" y="9419"/>
                  <a:pt x="13507" y="17880"/>
                  <a:pt x="9983" y="17880"/>
                </a:cubicBezTo>
                <a:cubicBezTo>
                  <a:pt x="9782" y="17880"/>
                  <a:pt x="9580" y="17852"/>
                  <a:pt x="9377" y="17794"/>
                </a:cubicBezTo>
                <a:cubicBezTo>
                  <a:pt x="6033" y="16834"/>
                  <a:pt x="7393" y="12577"/>
                  <a:pt x="11345" y="10457"/>
                </a:cubicBezTo>
                <a:cubicBezTo>
                  <a:pt x="16657" y="7609"/>
                  <a:pt x="12345" y="2865"/>
                  <a:pt x="17281" y="1681"/>
                </a:cubicBezTo>
                <a:lnTo>
                  <a:pt x="15809" y="1"/>
                </a:lnTo>
                <a:close/>
              </a:path>
            </a:pathLst>
          </a:custGeom>
          <a:solidFill>
            <a:schemeClr val="lt1"/>
          </a:solidFill>
          <a:ln w="9525" cap="rnd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2" name="Google Shape;1182;p40"/>
          <p:cNvSpPr/>
          <p:nvPr/>
        </p:nvSpPr>
        <p:spPr>
          <a:xfrm flipH="1">
            <a:off x="-1214420" y="-1090149"/>
            <a:ext cx="3202101" cy="6418875"/>
          </a:xfrm>
          <a:custGeom>
            <a:avLst/>
            <a:gdLst/>
            <a:ahLst/>
            <a:cxnLst/>
            <a:rect l="l" t="t" r="r" b="b"/>
            <a:pathLst>
              <a:path w="25970" h="52059" extrusionOk="0">
                <a:moveTo>
                  <a:pt x="18785" y="0"/>
                </a:moveTo>
                <a:cubicBezTo>
                  <a:pt x="13593" y="9081"/>
                  <a:pt x="23457" y="16641"/>
                  <a:pt x="17297" y="28993"/>
                </a:cubicBezTo>
                <a:cubicBezTo>
                  <a:pt x="12937" y="37730"/>
                  <a:pt x="0" y="34210"/>
                  <a:pt x="88" y="42658"/>
                </a:cubicBezTo>
                <a:cubicBezTo>
                  <a:pt x="168" y="49818"/>
                  <a:pt x="3456" y="49130"/>
                  <a:pt x="5817" y="52058"/>
                </a:cubicBezTo>
                <a:lnTo>
                  <a:pt x="7777" y="52058"/>
                </a:lnTo>
                <a:cubicBezTo>
                  <a:pt x="6649" y="47178"/>
                  <a:pt x="2272" y="48554"/>
                  <a:pt x="2032" y="42602"/>
                </a:cubicBezTo>
                <a:cubicBezTo>
                  <a:pt x="1752" y="35762"/>
                  <a:pt x="11817" y="38482"/>
                  <a:pt x="17305" y="31250"/>
                </a:cubicBezTo>
                <a:cubicBezTo>
                  <a:pt x="25970" y="19809"/>
                  <a:pt x="15345" y="7649"/>
                  <a:pt x="19905" y="0"/>
                </a:cubicBezTo>
                <a:close/>
              </a:path>
            </a:pathLst>
          </a:custGeom>
          <a:solidFill>
            <a:schemeClr val="accent4"/>
          </a:solidFill>
          <a:ln w="9525" cap="rnd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3" name="Google Shape;1183;p40"/>
          <p:cNvSpPr/>
          <p:nvPr/>
        </p:nvSpPr>
        <p:spPr>
          <a:xfrm flipH="1">
            <a:off x="-904690" y="-1090149"/>
            <a:ext cx="4930397" cy="6419861"/>
          </a:xfrm>
          <a:custGeom>
            <a:avLst/>
            <a:gdLst/>
            <a:ahLst/>
            <a:cxnLst/>
            <a:rect l="l" t="t" r="r" b="b"/>
            <a:pathLst>
              <a:path w="39987" h="52067" extrusionOk="0">
                <a:moveTo>
                  <a:pt x="32106" y="0"/>
                </a:moveTo>
                <a:cubicBezTo>
                  <a:pt x="31378" y="1832"/>
                  <a:pt x="30194" y="6016"/>
                  <a:pt x="31658" y="11657"/>
                </a:cubicBezTo>
                <a:cubicBezTo>
                  <a:pt x="33650" y="19353"/>
                  <a:pt x="33714" y="23249"/>
                  <a:pt x="31106" y="27049"/>
                </a:cubicBezTo>
                <a:cubicBezTo>
                  <a:pt x="29106" y="29963"/>
                  <a:pt x="25353" y="33022"/>
                  <a:pt x="19780" y="33022"/>
                </a:cubicBezTo>
                <a:cubicBezTo>
                  <a:pt x="18084" y="33022"/>
                  <a:pt x="16220" y="32739"/>
                  <a:pt x="14185" y="32082"/>
                </a:cubicBezTo>
                <a:cubicBezTo>
                  <a:pt x="12843" y="31648"/>
                  <a:pt x="11557" y="31444"/>
                  <a:pt x="10362" y="31444"/>
                </a:cubicBezTo>
                <a:cubicBezTo>
                  <a:pt x="3797" y="31444"/>
                  <a:pt x="1" y="37597"/>
                  <a:pt x="5057" y="45610"/>
                </a:cubicBezTo>
                <a:cubicBezTo>
                  <a:pt x="6281" y="47570"/>
                  <a:pt x="7089" y="49770"/>
                  <a:pt x="7409" y="52066"/>
                </a:cubicBezTo>
                <a:lnTo>
                  <a:pt x="11289" y="52066"/>
                </a:lnTo>
                <a:cubicBezTo>
                  <a:pt x="10633" y="49306"/>
                  <a:pt x="8857" y="46802"/>
                  <a:pt x="6833" y="44010"/>
                </a:cubicBezTo>
                <a:cubicBezTo>
                  <a:pt x="5337" y="41930"/>
                  <a:pt x="3553" y="38586"/>
                  <a:pt x="4897" y="35994"/>
                </a:cubicBezTo>
                <a:cubicBezTo>
                  <a:pt x="5753" y="34331"/>
                  <a:pt x="8033" y="33280"/>
                  <a:pt x="10071" y="33280"/>
                </a:cubicBezTo>
                <a:cubicBezTo>
                  <a:pt x="10701" y="33280"/>
                  <a:pt x="11307" y="33380"/>
                  <a:pt x="11841" y="33594"/>
                </a:cubicBezTo>
                <a:cubicBezTo>
                  <a:pt x="17489" y="35826"/>
                  <a:pt x="12321" y="43738"/>
                  <a:pt x="15153" y="47842"/>
                </a:cubicBezTo>
                <a:cubicBezTo>
                  <a:pt x="16369" y="49602"/>
                  <a:pt x="18265" y="50714"/>
                  <a:pt x="19921" y="52066"/>
                </a:cubicBezTo>
                <a:lnTo>
                  <a:pt x="22354" y="52066"/>
                </a:lnTo>
                <a:cubicBezTo>
                  <a:pt x="19985" y="49130"/>
                  <a:pt x="16697" y="49818"/>
                  <a:pt x="16617" y="42658"/>
                </a:cubicBezTo>
                <a:cubicBezTo>
                  <a:pt x="16521" y="34210"/>
                  <a:pt x="29466" y="37730"/>
                  <a:pt x="33826" y="28993"/>
                </a:cubicBezTo>
                <a:cubicBezTo>
                  <a:pt x="39986" y="16641"/>
                  <a:pt x="30130" y="9081"/>
                  <a:pt x="35314" y="0"/>
                </a:cubicBezTo>
                <a:close/>
              </a:path>
            </a:pathLst>
          </a:custGeom>
          <a:solidFill>
            <a:schemeClr val="dk2"/>
          </a:solidFill>
          <a:ln w="9525" cap="flat" cmpd="sng">
            <a:solidFill>
              <a:schemeClr val="accent6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4" name="Google Shape;1184;p40"/>
          <p:cNvSpPr/>
          <p:nvPr/>
        </p:nvSpPr>
        <p:spPr>
          <a:xfrm flipH="1">
            <a:off x="1569324" y="3013286"/>
            <a:ext cx="2019407" cy="2315451"/>
          </a:xfrm>
          <a:custGeom>
            <a:avLst/>
            <a:gdLst/>
            <a:ahLst/>
            <a:cxnLst/>
            <a:rect l="l" t="t" r="r" b="b"/>
            <a:pathLst>
              <a:path w="16378" h="18779" extrusionOk="0">
                <a:moveTo>
                  <a:pt x="6524" y="0"/>
                </a:moveTo>
                <a:cubicBezTo>
                  <a:pt x="4489" y="0"/>
                  <a:pt x="2207" y="1051"/>
                  <a:pt x="1345" y="2714"/>
                </a:cubicBezTo>
                <a:cubicBezTo>
                  <a:pt x="1" y="5298"/>
                  <a:pt x="1785" y="8650"/>
                  <a:pt x="3289" y="10730"/>
                </a:cubicBezTo>
                <a:cubicBezTo>
                  <a:pt x="5305" y="13522"/>
                  <a:pt x="7089" y="16026"/>
                  <a:pt x="7745" y="18778"/>
                </a:cubicBezTo>
                <a:lnTo>
                  <a:pt x="9081" y="18778"/>
                </a:lnTo>
                <a:cubicBezTo>
                  <a:pt x="8233" y="16450"/>
                  <a:pt x="6825" y="14178"/>
                  <a:pt x="5753" y="12074"/>
                </a:cubicBezTo>
                <a:cubicBezTo>
                  <a:pt x="4713" y="10034"/>
                  <a:pt x="2649" y="7482"/>
                  <a:pt x="2889" y="5138"/>
                </a:cubicBezTo>
                <a:cubicBezTo>
                  <a:pt x="3057" y="3456"/>
                  <a:pt x="4487" y="1816"/>
                  <a:pt x="6073" y="1816"/>
                </a:cubicBezTo>
                <a:cubicBezTo>
                  <a:pt x="6600" y="1816"/>
                  <a:pt x="7144" y="1997"/>
                  <a:pt x="7665" y="2418"/>
                </a:cubicBezTo>
                <a:cubicBezTo>
                  <a:pt x="11217" y="5290"/>
                  <a:pt x="7625" y="12394"/>
                  <a:pt x="11281" y="16034"/>
                </a:cubicBezTo>
                <a:cubicBezTo>
                  <a:pt x="12353" y="17114"/>
                  <a:pt x="13553" y="17826"/>
                  <a:pt x="14585" y="18778"/>
                </a:cubicBezTo>
                <a:lnTo>
                  <a:pt x="16377" y="18778"/>
                </a:lnTo>
                <a:cubicBezTo>
                  <a:pt x="14713" y="17434"/>
                  <a:pt x="12825" y="16314"/>
                  <a:pt x="11609" y="14562"/>
                </a:cubicBezTo>
                <a:cubicBezTo>
                  <a:pt x="8777" y="10458"/>
                  <a:pt x="13945" y="2546"/>
                  <a:pt x="8289" y="314"/>
                </a:cubicBezTo>
                <a:cubicBezTo>
                  <a:pt x="7757" y="100"/>
                  <a:pt x="7152" y="0"/>
                  <a:pt x="6524" y="0"/>
                </a:cubicBezTo>
                <a:close/>
              </a:path>
            </a:pathLst>
          </a:custGeom>
          <a:solidFill>
            <a:schemeClr val="lt2"/>
          </a:solidFill>
          <a:ln w="1800" cap="rnd" cmpd="sng">
            <a:solidFill>
              <a:srgbClr val="02030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5" name="Google Shape;1185;p40"/>
          <p:cNvSpPr/>
          <p:nvPr/>
        </p:nvSpPr>
        <p:spPr>
          <a:xfrm flipH="1">
            <a:off x="6567662" y="2226260"/>
            <a:ext cx="3757444" cy="5709653"/>
          </a:xfrm>
          <a:custGeom>
            <a:avLst/>
            <a:gdLst/>
            <a:ahLst/>
            <a:cxnLst/>
            <a:rect l="l" t="t" r="r" b="b"/>
            <a:pathLst>
              <a:path w="30474" h="46307" extrusionOk="0">
                <a:moveTo>
                  <a:pt x="824" y="0"/>
                </a:moveTo>
                <a:lnTo>
                  <a:pt x="0" y="840"/>
                </a:lnTo>
                <a:cubicBezTo>
                  <a:pt x="240" y="2608"/>
                  <a:pt x="1288" y="4169"/>
                  <a:pt x="2408" y="5505"/>
                </a:cubicBezTo>
                <a:cubicBezTo>
                  <a:pt x="5472" y="9129"/>
                  <a:pt x="9448" y="10201"/>
                  <a:pt x="13201" y="12665"/>
                </a:cubicBezTo>
                <a:cubicBezTo>
                  <a:pt x="21209" y="17913"/>
                  <a:pt x="26065" y="24777"/>
                  <a:pt x="20497" y="33922"/>
                </a:cubicBezTo>
                <a:cubicBezTo>
                  <a:pt x="17929" y="38162"/>
                  <a:pt x="17049" y="43394"/>
                  <a:pt x="23633" y="44106"/>
                </a:cubicBezTo>
                <a:cubicBezTo>
                  <a:pt x="25721" y="44330"/>
                  <a:pt x="27537" y="45266"/>
                  <a:pt x="28945" y="46306"/>
                </a:cubicBezTo>
                <a:lnTo>
                  <a:pt x="30473" y="44754"/>
                </a:lnTo>
                <a:cubicBezTo>
                  <a:pt x="29625" y="43874"/>
                  <a:pt x="28633" y="43138"/>
                  <a:pt x="27489" y="42410"/>
                </a:cubicBezTo>
                <a:cubicBezTo>
                  <a:pt x="25065" y="40882"/>
                  <a:pt x="22569" y="39522"/>
                  <a:pt x="22801" y="36242"/>
                </a:cubicBezTo>
                <a:cubicBezTo>
                  <a:pt x="22985" y="33682"/>
                  <a:pt x="25049" y="31578"/>
                  <a:pt x="25977" y="29322"/>
                </a:cubicBezTo>
                <a:cubicBezTo>
                  <a:pt x="27121" y="26530"/>
                  <a:pt x="26793" y="23641"/>
                  <a:pt x="25553" y="20929"/>
                </a:cubicBezTo>
                <a:cubicBezTo>
                  <a:pt x="22681" y="14649"/>
                  <a:pt x="17081" y="11697"/>
                  <a:pt x="11153" y="8905"/>
                </a:cubicBezTo>
                <a:cubicBezTo>
                  <a:pt x="8032" y="7433"/>
                  <a:pt x="1688" y="3921"/>
                  <a:pt x="824" y="0"/>
                </a:cubicBezTo>
                <a:close/>
              </a:path>
            </a:pathLst>
          </a:custGeom>
          <a:solidFill>
            <a:schemeClr val="accent4"/>
          </a:solidFill>
          <a:ln w="9525" cap="flat" cmpd="sng">
            <a:solidFill>
              <a:schemeClr val="accent6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6" name="Google Shape;1186;p40"/>
          <p:cNvSpPr/>
          <p:nvPr/>
        </p:nvSpPr>
        <p:spPr>
          <a:xfrm flipH="1">
            <a:off x="5674970" y="1867209"/>
            <a:ext cx="4301937" cy="5176997"/>
          </a:xfrm>
          <a:custGeom>
            <a:avLst/>
            <a:gdLst/>
            <a:ahLst/>
            <a:cxnLst/>
            <a:rect l="l" t="t" r="r" b="b"/>
            <a:pathLst>
              <a:path w="34890" h="41987" extrusionOk="0">
                <a:moveTo>
                  <a:pt x="856" y="0"/>
                </a:moveTo>
                <a:lnTo>
                  <a:pt x="0" y="872"/>
                </a:lnTo>
                <a:cubicBezTo>
                  <a:pt x="5104" y="10681"/>
                  <a:pt x="19393" y="6168"/>
                  <a:pt x="24665" y="16281"/>
                </a:cubicBezTo>
                <a:cubicBezTo>
                  <a:pt x="27169" y="21073"/>
                  <a:pt x="26321" y="24137"/>
                  <a:pt x="25681" y="29129"/>
                </a:cubicBezTo>
                <a:cubicBezTo>
                  <a:pt x="25017" y="34330"/>
                  <a:pt x="27858" y="38730"/>
                  <a:pt x="32226" y="41402"/>
                </a:cubicBezTo>
                <a:cubicBezTo>
                  <a:pt x="32554" y="41602"/>
                  <a:pt x="32882" y="41794"/>
                  <a:pt x="33218" y="41986"/>
                </a:cubicBezTo>
                <a:lnTo>
                  <a:pt x="34890" y="40282"/>
                </a:lnTo>
                <a:cubicBezTo>
                  <a:pt x="30554" y="38490"/>
                  <a:pt x="27882" y="32810"/>
                  <a:pt x="27986" y="28521"/>
                </a:cubicBezTo>
                <a:cubicBezTo>
                  <a:pt x="28130" y="22761"/>
                  <a:pt x="29690" y="17553"/>
                  <a:pt x="25985" y="12417"/>
                </a:cubicBezTo>
                <a:cubicBezTo>
                  <a:pt x="22801" y="7993"/>
                  <a:pt x="17921" y="6553"/>
                  <a:pt x="12785" y="6104"/>
                </a:cubicBezTo>
                <a:cubicBezTo>
                  <a:pt x="8145" y="5704"/>
                  <a:pt x="2576" y="4664"/>
                  <a:pt x="856" y="0"/>
                </a:cubicBezTo>
                <a:close/>
              </a:path>
            </a:pathLst>
          </a:custGeom>
          <a:solidFill>
            <a:schemeClr val="dk1"/>
          </a:solidFill>
          <a:ln w="9525" cap="rnd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7" name="Google Shape;1187;p40"/>
          <p:cNvSpPr/>
          <p:nvPr/>
        </p:nvSpPr>
        <p:spPr>
          <a:xfrm flipH="1">
            <a:off x="5880142" y="1974727"/>
            <a:ext cx="4342379" cy="5768837"/>
          </a:xfrm>
          <a:custGeom>
            <a:avLst/>
            <a:gdLst/>
            <a:ahLst/>
            <a:cxnLst/>
            <a:rect l="l" t="t" r="r" b="b"/>
            <a:pathLst>
              <a:path w="35218" h="46787" extrusionOk="0">
                <a:moveTo>
                  <a:pt x="2000" y="0"/>
                </a:moveTo>
                <a:lnTo>
                  <a:pt x="0" y="2040"/>
                </a:lnTo>
                <a:cubicBezTo>
                  <a:pt x="864" y="5961"/>
                  <a:pt x="7208" y="9473"/>
                  <a:pt x="10329" y="10945"/>
                </a:cubicBezTo>
                <a:cubicBezTo>
                  <a:pt x="16249" y="13737"/>
                  <a:pt x="21849" y="16689"/>
                  <a:pt x="24713" y="22969"/>
                </a:cubicBezTo>
                <a:cubicBezTo>
                  <a:pt x="25953" y="25681"/>
                  <a:pt x="26289" y="28570"/>
                  <a:pt x="25137" y="31362"/>
                </a:cubicBezTo>
                <a:cubicBezTo>
                  <a:pt x="24209" y="33618"/>
                  <a:pt x="22153" y="35722"/>
                  <a:pt x="21969" y="38282"/>
                </a:cubicBezTo>
                <a:cubicBezTo>
                  <a:pt x="21729" y="41562"/>
                  <a:pt x="24225" y="42922"/>
                  <a:pt x="26657" y="44450"/>
                </a:cubicBezTo>
                <a:cubicBezTo>
                  <a:pt x="27801" y="45178"/>
                  <a:pt x="28785" y="45914"/>
                  <a:pt x="29633" y="46786"/>
                </a:cubicBezTo>
                <a:lnTo>
                  <a:pt x="35218" y="41114"/>
                </a:lnTo>
                <a:cubicBezTo>
                  <a:pt x="34882" y="40930"/>
                  <a:pt x="34554" y="40730"/>
                  <a:pt x="34226" y="40538"/>
                </a:cubicBezTo>
                <a:cubicBezTo>
                  <a:pt x="29858" y="37866"/>
                  <a:pt x="27017" y="33466"/>
                  <a:pt x="27681" y="28257"/>
                </a:cubicBezTo>
                <a:cubicBezTo>
                  <a:pt x="28321" y="23265"/>
                  <a:pt x="29161" y="20209"/>
                  <a:pt x="26665" y="15417"/>
                </a:cubicBezTo>
                <a:cubicBezTo>
                  <a:pt x="21393" y="5296"/>
                  <a:pt x="7096" y="9817"/>
                  <a:pt x="2000" y="0"/>
                </a:cubicBezTo>
                <a:close/>
              </a:path>
            </a:pathLst>
          </a:custGeom>
          <a:solidFill>
            <a:schemeClr val="lt1"/>
          </a:solidFill>
          <a:ln w="9525" cap="rnd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8" name="Google Shape;1188;p40"/>
          <p:cNvSpPr/>
          <p:nvPr/>
        </p:nvSpPr>
        <p:spPr>
          <a:xfrm flipH="1">
            <a:off x="6400960" y="-1054639"/>
            <a:ext cx="2851929" cy="2026682"/>
          </a:xfrm>
          <a:custGeom>
            <a:avLst/>
            <a:gdLst/>
            <a:ahLst/>
            <a:cxnLst/>
            <a:rect l="l" t="t" r="r" b="b"/>
            <a:pathLst>
              <a:path w="23130" h="16437" extrusionOk="0">
                <a:moveTo>
                  <a:pt x="18513" y="0"/>
                </a:moveTo>
                <a:cubicBezTo>
                  <a:pt x="18353" y="1144"/>
                  <a:pt x="17953" y="2232"/>
                  <a:pt x="17289" y="3112"/>
                </a:cubicBezTo>
                <a:cubicBezTo>
                  <a:pt x="15849" y="5032"/>
                  <a:pt x="13497" y="5264"/>
                  <a:pt x="11321" y="5736"/>
                </a:cubicBezTo>
                <a:cubicBezTo>
                  <a:pt x="10321" y="5952"/>
                  <a:pt x="9129" y="6096"/>
                  <a:pt x="8321" y="6776"/>
                </a:cubicBezTo>
                <a:cubicBezTo>
                  <a:pt x="7849" y="7184"/>
                  <a:pt x="7609" y="7793"/>
                  <a:pt x="7393" y="8361"/>
                </a:cubicBezTo>
                <a:cubicBezTo>
                  <a:pt x="7145" y="9017"/>
                  <a:pt x="6929" y="9681"/>
                  <a:pt x="6665" y="10329"/>
                </a:cubicBezTo>
                <a:cubicBezTo>
                  <a:pt x="6169" y="11505"/>
                  <a:pt x="5425" y="12593"/>
                  <a:pt x="4273" y="13225"/>
                </a:cubicBezTo>
                <a:cubicBezTo>
                  <a:pt x="3556" y="13605"/>
                  <a:pt x="2763" y="13803"/>
                  <a:pt x="1965" y="13803"/>
                </a:cubicBezTo>
                <a:cubicBezTo>
                  <a:pt x="1605" y="13803"/>
                  <a:pt x="1244" y="13763"/>
                  <a:pt x="888" y="13681"/>
                </a:cubicBezTo>
                <a:cubicBezTo>
                  <a:pt x="584" y="13617"/>
                  <a:pt x="288" y="13529"/>
                  <a:pt x="0" y="13425"/>
                </a:cubicBezTo>
                <a:lnTo>
                  <a:pt x="0" y="15721"/>
                </a:lnTo>
                <a:cubicBezTo>
                  <a:pt x="320" y="15865"/>
                  <a:pt x="656" y="15993"/>
                  <a:pt x="1000" y="16089"/>
                </a:cubicBezTo>
                <a:cubicBezTo>
                  <a:pt x="1762" y="16314"/>
                  <a:pt x="2559" y="16437"/>
                  <a:pt x="3350" y="16437"/>
                </a:cubicBezTo>
                <a:cubicBezTo>
                  <a:pt x="4777" y="16437"/>
                  <a:pt x="6183" y="16037"/>
                  <a:pt x="7321" y="15121"/>
                </a:cubicBezTo>
                <a:cubicBezTo>
                  <a:pt x="8785" y="13937"/>
                  <a:pt x="9617" y="12201"/>
                  <a:pt x="10881" y="10833"/>
                </a:cubicBezTo>
                <a:cubicBezTo>
                  <a:pt x="11657" y="10001"/>
                  <a:pt x="12537" y="9529"/>
                  <a:pt x="13601" y="9113"/>
                </a:cubicBezTo>
                <a:cubicBezTo>
                  <a:pt x="15057" y="8537"/>
                  <a:pt x="16545" y="8065"/>
                  <a:pt x="18001" y="7497"/>
                </a:cubicBezTo>
                <a:cubicBezTo>
                  <a:pt x="19209" y="7032"/>
                  <a:pt x="20489" y="6560"/>
                  <a:pt x="21361" y="5560"/>
                </a:cubicBezTo>
                <a:cubicBezTo>
                  <a:pt x="22322" y="4448"/>
                  <a:pt x="22922" y="3064"/>
                  <a:pt x="23082" y="1600"/>
                </a:cubicBezTo>
                <a:cubicBezTo>
                  <a:pt x="23130" y="1064"/>
                  <a:pt x="23106" y="528"/>
                  <a:pt x="23010" y="0"/>
                </a:cubicBezTo>
                <a:close/>
              </a:path>
            </a:pathLst>
          </a:custGeom>
          <a:solidFill>
            <a:schemeClr val="accent4"/>
          </a:solidFill>
          <a:ln w="9525" cap="rnd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9" name="Google Shape;1189;p40"/>
          <p:cNvSpPr/>
          <p:nvPr/>
        </p:nvSpPr>
        <p:spPr>
          <a:xfrm flipH="1">
            <a:off x="6970113" y="-1054639"/>
            <a:ext cx="2282776" cy="1702033"/>
          </a:xfrm>
          <a:custGeom>
            <a:avLst/>
            <a:gdLst/>
            <a:ahLst/>
            <a:cxnLst/>
            <a:rect l="l" t="t" r="r" b="b"/>
            <a:pathLst>
              <a:path w="18514" h="13804" extrusionOk="0">
                <a:moveTo>
                  <a:pt x="0" y="0"/>
                </a:moveTo>
                <a:lnTo>
                  <a:pt x="0" y="13425"/>
                </a:lnTo>
                <a:cubicBezTo>
                  <a:pt x="288" y="13529"/>
                  <a:pt x="584" y="13617"/>
                  <a:pt x="888" y="13681"/>
                </a:cubicBezTo>
                <a:cubicBezTo>
                  <a:pt x="1244" y="13763"/>
                  <a:pt x="1605" y="13803"/>
                  <a:pt x="1965" y="13803"/>
                </a:cubicBezTo>
                <a:cubicBezTo>
                  <a:pt x="2763" y="13803"/>
                  <a:pt x="3556" y="13605"/>
                  <a:pt x="4273" y="13225"/>
                </a:cubicBezTo>
                <a:cubicBezTo>
                  <a:pt x="5425" y="12593"/>
                  <a:pt x="6161" y="11505"/>
                  <a:pt x="6665" y="10321"/>
                </a:cubicBezTo>
                <a:cubicBezTo>
                  <a:pt x="6929" y="9681"/>
                  <a:pt x="7145" y="9009"/>
                  <a:pt x="7393" y="8361"/>
                </a:cubicBezTo>
                <a:cubicBezTo>
                  <a:pt x="7609" y="7793"/>
                  <a:pt x="7849" y="7176"/>
                  <a:pt x="8321" y="6776"/>
                </a:cubicBezTo>
                <a:cubicBezTo>
                  <a:pt x="9129" y="6096"/>
                  <a:pt x="10321" y="5952"/>
                  <a:pt x="11321" y="5736"/>
                </a:cubicBezTo>
                <a:cubicBezTo>
                  <a:pt x="13497" y="5256"/>
                  <a:pt x="15849" y="5032"/>
                  <a:pt x="17289" y="3112"/>
                </a:cubicBezTo>
                <a:cubicBezTo>
                  <a:pt x="17953" y="2232"/>
                  <a:pt x="18353" y="1136"/>
                  <a:pt x="18513" y="0"/>
                </a:cubicBezTo>
                <a:close/>
              </a:path>
            </a:pathLst>
          </a:custGeom>
          <a:solidFill>
            <a:schemeClr val="accent1"/>
          </a:solidFill>
          <a:ln w="9525" cap="rnd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0" name="Google Shape;1190;p40"/>
          <p:cNvSpPr/>
          <p:nvPr/>
        </p:nvSpPr>
        <p:spPr>
          <a:xfrm flipH="1">
            <a:off x="7355796" y="-1054639"/>
            <a:ext cx="1897094" cy="1418813"/>
          </a:xfrm>
          <a:custGeom>
            <a:avLst/>
            <a:gdLst/>
            <a:ahLst/>
            <a:cxnLst/>
            <a:rect l="l" t="t" r="r" b="b"/>
            <a:pathLst>
              <a:path w="15386" h="11507" extrusionOk="0">
                <a:moveTo>
                  <a:pt x="0" y="0"/>
                </a:moveTo>
                <a:lnTo>
                  <a:pt x="0" y="11361"/>
                </a:lnTo>
                <a:cubicBezTo>
                  <a:pt x="339" y="11452"/>
                  <a:pt x="690" y="11506"/>
                  <a:pt x="1039" y="11506"/>
                </a:cubicBezTo>
                <a:cubicBezTo>
                  <a:pt x="1515" y="11506"/>
                  <a:pt x="1987" y="11405"/>
                  <a:pt x="2417" y="11161"/>
                </a:cubicBezTo>
                <a:cubicBezTo>
                  <a:pt x="2825" y="10921"/>
                  <a:pt x="3169" y="10593"/>
                  <a:pt x="3425" y="10193"/>
                </a:cubicBezTo>
                <a:cubicBezTo>
                  <a:pt x="3729" y="9729"/>
                  <a:pt x="4009" y="9161"/>
                  <a:pt x="4073" y="8609"/>
                </a:cubicBezTo>
                <a:cubicBezTo>
                  <a:pt x="4185" y="7665"/>
                  <a:pt x="3761" y="6744"/>
                  <a:pt x="3553" y="5848"/>
                </a:cubicBezTo>
                <a:cubicBezTo>
                  <a:pt x="3377" y="5064"/>
                  <a:pt x="3361" y="4224"/>
                  <a:pt x="4033" y="3664"/>
                </a:cubicBezTo>
                <a:cubicBezTo>
                  <a:pt x="4473" y="3296"/>
                  <a:pt x="5073" y="3096"/>
                  <a:pt x="5633" y="2976"/>
                </a:cubicBezTo>
                <a:cubicBezTo>
                  <a:pt x="6047" y="2885"/>
                  <a:pt x="6472" y="2851"/>
                  <a:pt x="6899" y="2851"/>
                </a:cubicBezTo>
                <a:cubicBezTo>
                  <a:pt x="7181" y="2851"/>
                  <a:pt x="7464" y="2866"/>
                  <a:pt x="7745" y="2888"/>
                </a:cubicBezTo>
                <a:cubicBezTo>
                  <a:pt x="8683" y="2965"/>
                  <a:pt x="9646" y="3134"/>
                  <a:pt x="10599" y="3134"/>
                </a:cubicBezTo>
                <a:cubicBezTo>
                  <a:pt x="11133" y="3134"/>
                  <a:pt x="11664" y="3081"/>
                  <a:pt x="12185" y="2928"/>
                </a:cubicBezTo>
                <a:cubicBezTo>
                  <a:pt x="13425" y="2576"/>
                  <a:pt x="14473" y="1752"/>
                  <a:pt x="15105" y="632"/>
                </a:cubicBezTo>
                <a:cubicBezTo>
                  <a:pt x="15217" y="432"/>
                  <a:pt x="15313" y="216"/>
                  <a:pt x="15385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6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1" name="Google Shape;1191;p40"/>
          <p:cNvSpPr/>
          <p:nvPr/>
        </p:nvSpPr>
        <p:spPr>
          <a:xfrm>
            <a:off x="267825" y="282175"/>
            <a:ext cx="8608500" cy="4563000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2" name="Google Shape;1192;p40"/>
          <p:cNvSpPr/>
          <p:nvPr/>
        </p:nvSpPr>
        <p:spPr>
          <a:xfrm>
            <a:off x="417075" y="435925"/>
            <a:ext cx="8310000" cy="4255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accent1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oogle Shape;67;p4"/>
          <p:cNvGrpSpPr/>
          <p:nvPr/>
        </p:nvGrpSpPr>
        <p:grpSpPr>
          <a:xfrm>
            <a:off x="-1385403" y="-708723"/>
            <a:ext cx="11816672" cy="6632408"/>
            <a:chOff x="-1385403" y="-708723"/>
            <a:chExt cx="11816672" cy="6632408"/>
          </a:xfrm>
        </p:grpSpPr>
        <p:sp>
          <p:nvSpPr>
            <p:cNvPr id="68" name="Google Shape;68;p4"/>
            <p:cNvSpPr/>
            <p:nvPr/>
          </p:nvSpPr>
          <p:spPr>
            <a:xfrm rot="-5400000">
              <a:off x="8259973" y="1755445"/>
              <a:ext cx="2049443" cy="1716044"/>
            </a:xfrm>
            <a:custGeom>
              <a:avLst/>
              <a:gdLst/>
              <a:ahLst/>
              <a:cxnLst/>
              <a:rect l="l" t="t" r="r" b="b"/>
              <a:pathLst>
                <a:path w="31836" h="26657" extrusionOk="0">
                  <a:moveTo>
                    <a:pt x="8442" y="0"/>
                  </a:moveTo>
                  <a:cubicBezTo>
                    <a:pt x="7873" y="0"/>
                    <a:pt x="7305" y="49"/>
                    <a:pt x="6746" y="143"/>
                  </a:cubicBezTo>
                  <a:cubicBezTo>
                    <a:pt x="4563" y="524"/>
                    <a:pt x="2437" y="1679"/>
                    <a:pt x="1248" y="3539"/>
                  </a:cubicBezTo>
                  <a:cubicBezTo>
                    <a:pt x="58" y="5398"/>
                    <a:pt x="0" y="8032"/>
                    <a:pt x="1409" y="9753"/>
                  </a:cubicBezTo>
                  <a:cubicBezTo>
                    <a:pt x="2049" y="10528"/>
                    <a:pt x="3006" y="11106"/>
                    <a:pt x="4024" y="11106"/>
                  </a:cubicBezTo>
                  <a:cubicBezTo>
                    <a:pt x="4054" y="11106"/>
                    <a:pt x="4083" y="11106"/>
                    <a:pt x="4112" y="11105"/>
                  </a:cubicBezTo>
                  <a:cubicBezTo>
                    <a:pt x="5152" y="11070"/>
                    <a:pt x="6180" y="10308"/>
                    <a:pt x="6365" y="9280"/>
                  </a:cubicBezTo>
                  <a:lnTo>
                    <a:pt x="6365" y="9280"/>
                  </a:lnTo>
                  <a:cubicBezTo>
                    <a:pt x="6192" y="9722"/>
                    <a:pt x="5734" y="9940"/>
                    <a:pt x="5260" y="9940"/>
                  </a:cubicBezTo>
                  <a:cubicBezTo>
                    <a:pt x="4880" y="9940"/>
                    <a:pt x="4490" y="9800"/>
                    <a:pt x="4228" y="9522"/>
                  </a:cubicBezTo>
                  <a:cubicBezTo>
                    <a:pt x="3650" y="8898"/>
                    <a:pt x="3662" y="7905"/>
                    <a:pt x="3985" y="7120"/>
                  </a:cubicBezTo>
                  <a:cubicBezTo>
                    <a:pt x="4541" y="5794"/>
                    <a:pt x="5968" y="4912"/>
                    <a:pt x="7400" y="4912"/>
                  </a:cubicBezTo>
                  <a:cubicBezTo>
                    <a:pt x="7665" y="4912"/>
                    <a:pt x="7930" y="4943"/>
                    <a:pt x="8190" y="5006"/>
                  </a:cubicBezTo>
                  <a:cubicBezTo>
                    <a:pt x="9957" y="5433"/>
                    <a:pt x="11147" y="7154"/>
                    <a:pt x="11713" y="8887"/>
                  </a:cubicBezTo>
                  <a:cubicBezTo>
                    <a:pt x="12279" y="10620"/>
                    <a:pt x="12395" y="12479"/>
                    <a:pt x="12938" y="14224"/>
                  </a:cubicBezTo>
                  <a:cubicBezTo>
                    <a:pt x="13480" y="15979"/>
                    <a:pt x="14612" y="17712"/>
                    <a:pt x="16368" y="18220"/>
                  </a:cubicBezTo>
                  <a:cubicBezTo>
                    <a:pt x="16850" y="18359"/>
                    <a:pt x="17354" y="18400"/>
                    <a:pt x="17865" y="18400"/>
                  </a:cubicBezTo>
                  <a:cubicBezTo>
                    <a:pt x="18594" y="18400"/>
                    <a:pt x="19338" y="18317"/>
                    <a:pt x="20055" y="18317"/>
                  </a:cubicBezTo>
                  <a:cubicBezTo>
                    <a:pt x="20838" y="18317"/>
                    <a:pt x="21588" y="18417"/>
                    <a:pt x="22248" y="18832"/>
                  </a:cubicBezTo>
                  <a:cubicBezTo>
                    <a:pt x="23934" y="19907"/>
                    <a:pt x="23969" y="22321"/>
                    <a:pt x="24928" y="24065"/>
                  </a:cubicBezTo>
                  <a:cubicBezTo>
                    <a:pt x="25814" y="25692"/>
                    <a:pt x="27683" y="26656"/>
                    <a:pt x="29528" y="26656"/>
                  </a:cubicBezTo>
                  <a:cubicBezTo>
                    <a:pt x="30329" y="26656"/>
                    <a:pt x="31125" y="26475"/>
                    <a:pt x="31835" y="26087"/>
                  </a:cubicBezTo>
                  <a:lnTo>
                    <a:pt x="31835" y="26087"/>
                  </a:lnTo>
                  <a:cubicBezTo>
                    <a:pt x="31717" y="26091"/>
                    <a:pt x="31600" y="26094"/>
                    <a:pt x="31485" y="26094"/>
                  </a:cubicBezTo>
                  <a:cubicBezTo>
                    <a:pt x="29885" y="26094"/>
                    <a:pt x="28627" y="25646"/>
                    <a:pt x="27862" y="24816"/>
                  </a:cubicBezTo>
                  <a:cubicBezTo>
                    <a:pt x="27030" y="23938"/>
                    <a:pt x="26660" y="22737"/>
                    <a:pt x="26429" y="21547"/>
                  </a:cubicBezTo>
                  <a:cubicBezTo>
                    <a:pt x="26198" y="20357"/>
                    <a:pt x="26083" y="19144"/>
                    <a:pt x="25644" y="18024"/>
                  </a:cubicBezTo>
                  <a:cubicBezTo>
                    <a:pt x="25205" y="16892"/>
                    <a:pt x="24373" y="15841"/>
                    <a:pt x="23218" y="15506"/>
                  </a:cubicBezTo>
                  <a:cubicBezTo>
                    <a:pt x="22823" y="15393"/>
                    <a:pt x="22415" y="15368"/>
                    <a:pt x="22004" y="15368"/>
                  </a:cubicBezTo>
                  <a:cubicBezTo>
                    <a:pt x="21666" y="15368"/>
                    <a:pt x="21325" y="15385"/>
                    <a:pt x="20987" y="15385"/>
                  </a:cubicBezTo>
                  <a:cubicBezTo>
                    <a:pt x="20597" y="15385"/>
                    <a:pt x="20210" y="15362"/>
                    <a:pt x="19834" y="15263"/>
                  </a:cubicBezTo>
                  <a:cubicBezTo>
                    <a:pt x="18136" y="14801"/>
                    <a:pt x="17211" y="12907"/>
                    <a:pt x="17004" y="11151"/>
                  </a:cubicBezTo>
                  <a:cubicBezTo>
                    <a:pt x="16784" y="9395"/>
                    <a:pt x="17027" y="7582"/>
                    <a:pt x="16611" y="5861"/>
                  </a:cubicBezTo>
                  <a:cubicBezTo>
                    <a:pt x="16103" y="3827"/>
                    <a:pt x="14659" y="2083"/>
                    <a:pt x="12834" y="1078"/>
                  </a:cubicBezTo>
                  <a:cubicBezTo>
                    <a:pt x="11496" y="346"/>
                    <a:pt x="9968" y="0"/>
                    <a:pt x="8442" y="0"/>
                  </a:cubicBezTo>
                  <a:close/>
                </a:path>
              </a:pathLst>
            </a:custGeom>
            <a:solidFill>
              <a:schemeClr val="lt1"/>
            </a:solidFill>
            <a:ln w="7225" cap="flat" cmpd="sng">
              <a:solidFill>
                <a:srgbClr val="000000"/>
              </a:solidFill>
              <a:prstDash val="solid"/>
              <a:miter lim="115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4"/>
            <p:cNvSpPr/>
            <p:nvPr/>
          </p:nvSpPr>
          <p:spPr>
            <a:xfrm rot="-5400000">
              <a:off x="7488383" y="1575801"/>
              <a:ext cx="2049443" cy="1715465"/>
            </a:xfrm>
            <a:custGeom>
              <a:avLst/>
              <a:gdLst/>
              <a:ahLst/>
              <a:cxnLst/>
              <a:rect l="l" t="t" r="r" b="b"/>
              <a:pathLst>
                <a:path w="31836" h="26648" extrusionOk="0">
                  <a:moveTo>
                    <a:pt x="2316" y="0"/>
                  </a:moveTo>
                  <a:cubicBezTo>
                    <a:pt x="1512" y="0"/>
                    <a:pt x="713" y="183"/>
                    <a:pt x="1" y="572"/>
                  </a:cubicBezTo>
                  <a:cubicBezTo>
                    <a:pt x="133" y="566"/>
                    <a:pt x="264" y="563"/>
                    <a:pt x="392" y="563"/>
                  </a:cubicBezTo>
                  <a:cubicBezTo>
                    <a:pt x="1973" y="563"/>
                    <a:pt x="3217" y="1020"/>
                    <a:pt x="3986" y="1832"/>
                  </a:cubicBezTo>
                  <a:cubicBezTo>
                    <a:pt x="4806" y="2709"/>
                    <a:pt x="5176" y="3922"/>
                    <a:pt x="5407" y="5101"/>
                  </a:cubicBezTo>
                  <a:cubicBezTo>
                    <a:pt x="5638" y="6290"/>
                    <a:pt x="5765" y="7515"/>
                    <a:pt x="6204" y="8635"/>
                  </a:cubicBezTo>
                  <a:cubicBezTo>
                    <a:pt x="6643" y="9756"/>
                    <a:pt x="7474" y="10807"/>
                    <a:pt x="8629" y="11142"/>
                  </a:cubicBezTo>
                  <a:cubicBezTo>
                    <a:pt x="9036" y="11259"/>
                    <a:pt x="9458" y="11283"/>
                    <a:pt x="9884" y="11283"/>
                  </a:cubicBezTo>
                  <a:cubicBezTo>
                    <a:pt x="10189" y="11283"/>
                    <a:pt x="10495" y="11271"/>
                    <a:pt x="10800" y="11271"/>
                  </a:cubicBezTo>
                  <a:cubicBezTo>
                    <a:pt x="11207" y="11271"/>
                    <a:pt x="11610" y="11293"/>
                    <a:pt x="12002" y="11396"/>
                  </a:cubicBezTo>
                  <a:cubicBezTo>
                    <a:pt x="13712" y="11858"/>
                    <a:pt x="14624" y="13752"/>
                    <a:pt x="14844" y="15508"/>
                  </a:cubicBezTo>
                  <a:cubicBezTo>
                    <a:pt x="15063" y="17264"/>
                    <a:pt x="14809" y="19066"/>
                    <a:pt x="15237" y="20787"/>
                  </a:cubicBezTo>
                  <a:cubicBezTo>
                    <a:pt x="15733" y="22820"/>
                    <a:pt x="17177" y="24564"/>
                    <a:pt x="19014" y="25569"/>
                  </a:cubicBezTo>
                  <a:cubicBezTo>
                    <a:pt x="20352" y="26301"/>
                    <a:pt x="21873" y="26647"/>
                    <a:pt x="23396" y="26647"/>
                  </a:cubicBezTo>
                  <a:cubicBezTo>
                    <a:pt x="23963" y="26647"/>
                    <a:pt x="24531" y="26599"/>
                    <a:pt x="25090" y="26505"/>
                  </a:cubicBezTo>
                  <a:cubicBezTo>
                    <a:pt x="27273" y="26135"/>
                    <a:pt x="29398" y="24992"/>
                    <a:pt x="30588" y="23120"/>
                  </a:cubicBezTo>
                  <a:cubicBezTo>
                    <a:pt x="31778" y="21249"/>
                    <a:pt x="31836" y="18615"/>
                    <a:pt x="30438" y="16906"/>
                  </a:cubicBezTo>
                  <a:cubicBezTo>
                    <a:pt x="29787" y="16120"/>
                    <a:pt x="28831" y="15553"/>
                    <a:pt x="27813" y="15553"/>
                  </a:cubicBezTo>
                  <a:cubicBezTo>
                    <a:pt x="27783" y="15553"/>
                    <a:pt x="27753" y="15553"/>
                    <a:pt x="27723" y="15554"/>
                  </a:cubicBezTo>
                  <a:cubicBezTo>
                    <a:pt x="26684" y="15589"/>
                    <a:pt x="25656" y="16340"/>
                    <a:pt x="25482" y="17368"/>
                  </a:cubicBezTo>
                  <a:cubicBezTo>
                    <a:pt x="25649" y="16926"/>
                    <a:pt x="26104" y="16707"/>
                    <a:pt x="26576" y="16707"/>
                  </a:cubicBezTo>
                  <a:cubicBezTo>
                    <a:pt x="26955" y="16707"/>
                    <a:pt x="27346" y="16848"/>
                    <a:pt x="27608" y="17125"/>
                  </a:cubicBezTo>
                  <a:cubicBezTo>
                    <a:pt x="28185" y="17749"/>
                    <a:pt x="28174" y="18742"/>
                    <a:pt x="27850" y="19528"/>
                  </a:cubicBezTo>
                  <a:cubicBezTo>
                    <a:pt x="27295" y="20864"/>
                    <a:pt x="25867" y="21747"/>
                    <a:pt x="24435" y="21747"/>
                  </a:cubicBezTo>
                  <a:cubicBezTo>
                    <a:pt x="24170" y="21747"/>
                    <a:pt x="23905" y="21716"/>
                    <a:pt x="23646" y="21653"/>
                  </a:cubicBezTo>
                  <a:cubicBezTo>
                    <a:pt x="21879" y="21214"/>
                    <a:pt x="20689" y="19505"/>
                    <a:pt x="20123" y="17772"/>
                  </a:cubicBezTo>
                  <a:cubicBezTo>
                    <a:pt x="19557" y="16040"/>
                    <a:pt x="19441" y="14168"/>
                    <a:pt x="18898" y="12424"/>
                  </a:cubicBezTo>
                  <a:cubicBezTo>
                    <a:pt x="18355" y="10680"/>
                    <a:pt x="17223" y="8947"/>
                    <a:pt x="15468" y="8439"/>
                  </a:cubicBezTo>
                  <a:cubicBezTo>
                    <a:pt x="14982" y="8295"/>
                    <a:pt x="14473" y="8254"/>
                    <a:pt x="13957" y="8254"/>
                  </a:cubicBezTo>
                  <a:cubicBezTo>
                    <a:pt x="13233" y="8254"/>
                    <a:pt x="12495" y="8336"/>
                    <a:pt x="11784" y="8336"/>
                  </a:cubicBezTo>
                  <a:cubicBezTo>
                    <a:pt x="10999" y="8336"/>
                    <a:pt x="10249" y="8236"/>
                    <a:pt x="9588" y="7815"/>
                  </a:cubicBezTo>
                  <a:cubicBezTo>
                    <a:pt x="7902" y="6752"/>
                    <a:pt x="7878" y="4338"/>
                    <a:pt x="6920" y="2594"/>
                  </a:cubicBezTo>
                  <a:cubicBezTo>
                    <a:pt x="6027" y="961"/>
                    <a:pt x="4160" y="0"/>
                    <a:pt x="2316" y="0"/>
                  </a:cubicBezTo>
                  <a:close/>
                </a:path>
              </a:pathLst>
            </a:custGeom>
            <a:solidFill>
              <a:schemeClr val="dk2"/>
            </a:solidFill>
            <a:ln w="7225" cap="flat" cmpd="sng">
              <a:solidFill>
                <a:srgbClr val="000000"/>
              </a:solidFill>
              <a:prstDash val="solid"/>
              <a:miter lim="115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4"/>
            <p:cNvSpPr/>
            <p:nvPr/>
          </p:nvSpPr>
          <p:spPr>
            <a:xfrm rot="5400000">
              <a:off x="-1146069" y="-512038"/>
              <a:ext cx="2418103" cy="2024732"/>
            </a:xfrm>
            <a:custGeom>
              <a:avLst/>
              <a:gdLst/>
              <a:ahLst/>
              <a:cxnLst/>
              <a:rect l="l" t="t" r="r" b="b"/>
              <a:pathLst>
                <a:path w="31836" h="26657" extrusionOk="0">
                  <a:moveTo>
                    <a:pt x="8424" y="0"/>
                  </a:moveTo>
                  <a:cubicBezTo>
                    <a:pt x="7861" y="0"/>
                    <a:pt x="7299" y="48"/>
                    <a:pt x="6746" y="141"/>
                  </a:cubicBezTo>
                  <a:cubicBezTo>
                    <a:pt x="4563" y="522"/>
                    <a:pt x="2437" y="1654"/>
                    <a:pt x="1248" y="3525"/>
                  </a:cubicBezTo>
                  <a:cubicBezTo>
                    <a:pt x="58" y="5397"/>
                    <a:pt x="0" y="8030"/>
                    <a:pt x="1409" y="9751"/>
                  </a:cubicBezTo>
                  <a:cubicBezTo>
                    <a:pt x="2049" y="10526"/>
                    <a:pt x="3006" y="11104"/>
                    <a:pt x="4024" y="11104"/>
                  </a:cubicBezTo>
                  <a:cubicBezTo>
                    <a:pt x="4054" y="11104"/>
                    <a:pt x="4083" y="11104"/>
                    <a:pt x="4112" y="11103"/>
                  </a:cubicBezTo>
                  <a:cubicBezTo>
                    <a:pt x="5152" y="11068"/>
                    <a:pt x="6180" y="10317"/>
                    <a:pt x="6365" y="9278"/>
                  </a:cubicBezTo>
                  <a:lnTo>
                    <a:pt x="6365" y="9278"/>
                  </a:lnTo>
                  <a:cubicBezTo>
                    <a:pt x="6192" y="9720"/>
                    <a:pt x="5734" y="9938"/>
                    <a:pt x="5260" y="9938"/>
                  </a:cubicBezTo>
                  <a:cubicBezTo>
                    <a:pt x="4880" y="9938"/>
                    <a:pt x="4490" y="9798"/>
                    <a:pt x="4228" y="9520"/>
                  </a:cubicBezTo>
                  <a:cubicBezTo>
                    <a:pt x="3650" y="8897"/>
                    <a:pt x="3662" y="7903"/>
                    <a:pt x="3985" y="7118"/>
                  </a:cubicBezTo>
                  <a:cubicBezTo>
                    <a:pt x="4541" y="5792"/>
                    <a:pt x="5968" y="4911"/>
                    <a:pt x="7400" y="4911"/>
                  </a:cubicBezTo>
                  <a:cubicBezTo>
                    <a:pt x="7665" y="4911"/>
                    <a:pt x="7930" y="4941"/>
                    <a:pt x="8190" y="5004"/>
                  </a:cubicBezTo>
                  <a:cubicBezTo>
                    <a:pt x="9957" y="5443"/>
                    <a:pt x="11147" y="7152"/>
                    <a:pt x="11713" y="8885"/>
                  </a:cubicBezTo>
                  <a:cubicBezTo>
                    <a:pt x="12279" y="10618"/>
                    <a:pt x="12395" y="12477"/>
                    <a:pt x="12938" y="14233"/>
                  </a:cubicBezTo>
                  <a:cubicBezTo>
                    <a:pt x="13480" y="15977"/>
                    <a:pt x="14612" y="17710"/>
                    <a:pt x="16368" y="18218"/>
                  </a:cubicBezTo>
                  <a:cubicBezTo>
                    <a:pt x="16851" y="18358"/>
                    <a:pt x="17356" y="18399"/>
                    <a:pt x="17869" y="18399"/>
                  </a:cubicBezTo>
                  <a:cubicBezTo>
                    <a:pt x="18590" y="18399"/>
                    <a:pt x="19326" y="18318"/>
                    <a:pt x="20035" y="18318"/>
                  </a:cubicBezTo>
                  <a:cubicBezTo>
                    <a:pt x="20825" y="18318"/>
                    <a:pt x="21582" y="18418"/>
                    <a:pt x="22248" y="18842"/>
                  </a:cubicBezTo>
                  <a:cubicBezTo>
                    <a:pt x="23934" y="19905"/>
                    <a:pt x="23969" y="22319"/>
                    <a:pt x="24928" y="24063"/>
                  </a:cubicBezTo>
                  <a:cubicBezTo>
                    <a:pt x="25812" y="25696"/>
                    <a:pt x="27677" y="26657"/>
                    <a:pt x="29520" y="26657"/>
                  </a:cubicBezTo>
                  <a:cubicBezTo>
                    <a:pt x="30324" y="26657"/>
                    <a:pt x="31123" y="26474"/>
                    <a:pt x="31835" y="26085"/>
                  </a:cubicBezTo>
                  <a:lnTo>
                    <a:pt x="31835" y="26085"/>
                  </a:lnTo>
                  <a:cubicBezTo>
                    <a:pt x="31717" y="26089"/>
                    <a:pt x="31600" y="26092"/>
                    <a:pt x="31485" y="26092"/>
                  </a:cubicBezTo>
                  <a:cubicBezTo>
                    <a:pt x="29885" y="26092"/>
                    <a:pt x="28626" y="25644"/>
                    <a:pt x="27850" y="24814"/>
                  </a:cubicBezTo>
                  <a:cubicBezTo>
                    <a:pt x="27030" y="23936"/>
                    <a:pt x="26660" y="22723"/>
                    <a:pt x="26429" y="21545"/>
                  </a:cubicBezTo>
                  <a:cubicBezTo>
                    <a:pt x="26198" y="20355"/>
                    <a:pt x="26071" y="19142"/>
                    <a:pt x="25632" y="18022"/>
                  </a:cubicBezTo>
                  <a:cubicBezTo>
                    <a:pt x="25205" y="16890"/>
                    <a:pt x="24362" y="15839"/>
                    <a:pt x="23207" y="15504"/>
                  </a:cubicBezTo>
                  <a:cubicBezTo>
                    <a:pt x="22815" y="15391"/>
                    <a:pt x="22410" y="15366"/>
                    <a:pt x="22001" y="15366"/>
                  </a:cubicBezTo>
                  <a:cubicBezTo>
                    <a:pt x="21664" y="15366"/>
                    <a:pt x="21325" y="15383"/>
                    <a:pt x="20987" y="15383"/>
                  </a:cubicBezTo>
                  <a:cubicBezTo>
                    <a:pt x="20597" y="15383"/>
                    <a:pt x="20210" y="15360"/>
                    <a:pt x="19834" y="15261"/>
                  </a:cubicBezTo>
                  <a:cubicBezTo>
                    <a:pt x="18124" y="14799"/>
                    <a:pt x="17211" y="12905"/>
                    <a:pt x="16992" y="11149"/>
                  </a:cubicBezTo>
                  <a:cubicBezTo>
                    <a:pt x="16772" y="9393"/>
                    <a:pt x="17027" y="7580"/>
                    <a:pt x="16599" y="5859"/>
                  </a:cubicBezTo>
                  <a:cubicBezTo>
                    <a:pt x="16103" y="3826"/>
                    <a:pt x="14659" y="2081"/>
                    <a:pt x="12822" y="1076"/>
                  </a:cubicBezTo>
                  <a:cubicBezTo>
                    <a:pt x="11487" y="350"/>
                    <a:pt x="9955" y="0"/>
                    <a:pt x="8424" y="0"/>
                  </a:cubicBezTo>
                  <a:close/>
                </a:path>
              </a:pathLst>
            </a:custGeom>
            <a:solidFill>
              <a:schemeClr val="dk2"/>
            </a:solidFill>
            <a:ln w="7225" cap="flat" cmpd="sng">
              <a:solidFill>
                <a:srgbClr val="000000"/>
              </a:solidFill>
              <a:prstDash val="solid"/>
              <a:miter lim="115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4"/>
            <p:cNvSpPr/>
            <p:nvPr/>
          </p:nvSpPr>
          <p:spPr>
            <a:xfrm rot="5400000">
              <a:off x="-235404" y="-299553"/>
              <a:ext cx="2418103" cy="2024353"/>
            </a:xfrm>
            <a:custGeom>
              <a:avLst/>
              <a:gdLst/>
              <a:ahLst/>
              <a:cxnLst/>
              <a:rect l="l" t="t" r="r" b="b"/>
              <a:pathLst>
                <a:path w="31836" h="26652" extrusionOk="0">
                  <a:moveTo>
                    <a:pt x="2307" y="0"/>
                  </a:moveTo>
                  <a:cubicBezTo>
                    <a:pt x="1506" y="0"/>
                    <a:pt x="710" y="181"/>
                    <a:pt x="1" y="565"/>
                  </a:cubicBezTo>
                  <a:cubicBezTo>
                    <a:pt x="104" y="562"/>
                    <a:pt x="205" y="560"/>
                    <a:pt x="306" y="560"/>
                  </a:cubicBezTo>
                  <a:cubicBezTo>
                    <a:pt x="1928" y="560"/>
                    <a:pt x="3203" y="998"/>
                    <a:pt x="3986" y="1836"/>
                  </a:cubicBezTo>
                  <a:cubicBezTo>
                    <a:pt x="4806" y="2714"/>
                    <a:pt x="5176" y="3926"/>
                    <a:pt x="5407" y="5105"/>
                  </a:cubicBezTo>
                  <a:cubicBezTo>
                    <a:pt x="5638" y="6294"/>
                    <a:pt x="5765" y="7507"/>
                    <a:pt x="6204" y="8639"/>
                  </a:cubicBezTo>
                  <a:cubicBezTo>
                    <a:pt x="6643" y="9760"/>
                    <a:pt x="7474" y="10811"/>
                    <a:pt x="8629" y="11146"/>
                  </a:cubicBezTo>
                  <a:cubicBezTo>
                    <a:pt x="9036" y="11263"/>
                    <a:pt x="9458" y="11287"/>
                    <a:pt x="9884" y="11287"/>
                  </a:cubicBezTo>
                  <a:cubicBezTo>
                    <a:pt x="10189" y="11287"/>
                    <a:pt x="10495" y="11275"/>
                    <a:pt x="10800" y="11275"/>
                  </a:cubicBezTo>
                  <a:cubicBezTo>
                    <a:pt x="11207" y="11275"/>
                    <a:pt x="11610" y="11297"/>
                    <a:pt x="12002" y="11400"/>
                  </a:cubicBezTo>
                  <a:cubicBezTo>
                    <a:pt x="13712" y="11851"/>
                    <a:pt x="14624" y="13756"/>
                    <a:pt x="14844" y="15512"/>
                  </a:cubicBezTo>
                  <a:cubicBezTo>
                    <a:pt x="15063" y="17268"/>
                    <a:pt x="14809" y="19070"/>
                    <a:pt x="15237" y="20791"/>
                  </a:cubicBezTo>
                  <a:cubicBezTo>
                    <a:pt x="15733" y="22824"/>
                    <a:pt x="17177" y="24568"/>
                    <a:pt x="19014" y="25573"/>
                  </a:cubicBezTo>
                  <a:cubicBezTo>
                    <a:pt x="20352" y="26305"/>
                    <a:pt x="21873" y="26651"/>
                    <a:pt x="23396" y="26651"/>
                  </a:cubicBezTo>
                  <a:cubicBezTo>
                    <a:pt x="23963" y="26651"/>
                    <a:pt x="24531" y="26603"/>
                    <a:pt x="25090" y="26509"/>
                  </a:cubicBezTo>
                  <a:cubicBezTo>
                    <a:pt x="27273" y="26128"/>
                    <a:pt x="29398" y="24996"/>
                    <a:pt x="30588" y="23125"/>
                  </a:cubicBezTo>
                  <a:cubicBezTo>
                    <a:pt x="31778" y="21253"/>
                    <a:pt x="31836" y="18620"/>
                    <a:pt x="30438" y="16910"/>
                  </a:cubicBezTo>
                  <a:cubicBezTo>
                    <a:pt x="29787" y="16124"/>
                    <a:pt x="28831" y="15557"/>
                    <a:pt x="27813" y="15557"/>
                  </a:cubicBezTo>
                  <a:cubicBezTo>
                    <a:pt x="27783" y="15557"/>
                    <a:pt x="27753" y="15557"/>
                    <a:pt x="27723" y="15558"/>
                  </a:cubicBezTo>
                  <a:cubicBezTo>
                    <a:pt x="26684" y="15593"/>
                    <a:pt x="25656" y="16344"/>
                    <a:pt x="25482" y="17372"/>
                  </a:cubicBezTo>
                  <a:cubicBezTo>
                    <a:pt x="25649" y="16930"/>
                    <a:pt x="26104" y="16712"/>
                    <a:pt x="26576" y="16712"/>
                  </a:cubicBezTo>
                  <a:cubicBezTo>
                    <a:pt x="26955" y="16712"/>
                    <a:pt x="27346" y="16852"/>
                    <a:pt x="27608" y="17129"/>
                  </a:cubicBezTo>
                  <a:cubicBezTo>
                    <a:pt x="28185" y="17753"/>
                    <a:pt x="28174" y="18747"/>
                    <a:pt x="27850" y="19532"/>
                  </a:cubicBezTo>
                  <a:cubicBezTo>
                    <a:pt x="27296" y="20855"/>
                    <a:pt x="25874" y="21743"/>
                    <a:pt x="24446" y="21743"/>
                  </a:cubicBezTo>
                  <a:cubicBezTo>
                    <a:pt x="24178" y="21743"/>
                    <a:pt x="23909" y="21712"/>
                    <a:pt x="23646" y="21646"/>
                  </a:cubicBezTo>
                  <a:cubicBezTo>
                    <a:pt x="21879" y="21219"/>
                    <a:pt x="20689" y="19497"/>
                    <a:pt x="20123" y="17765"/>
                  </a:cubicBezTo>
                  <a:cubicBezTo>
                    <a:pt x="19557" y="16032"/>
                    <a:pt x="19441" y="14172"/>
                    <a:pt x="18898" y="12428"/>
                  </a:cubicBezTo>
                  <a:cubicBezTo>
                    <a:pt x="18355" y="10684"/>
                    <a:pt x="17223" y="8940"/>
                    <a:pt x="15468" y="8431"/>
                  </a:cubicBezTo>
                  <a:cubicBezTo>
                    <a:pt x="14986" y="8292"/>
                    <a:pt x="14482" y="8251"/>
                    <a:pt x="13970" y="8251"/>
                  </a:cubicBezTo>
                  <a:cubicBezTo>
                    <a:pt x="13242" y="8251"/>
                    <a:pt x="12497" y="8334"/>
                    <a:pt x="11781" y="8334"/>
                  </a:cubicBezTo>
                  <a:cubicBezTo>
                    <a:pt x="10998" y="8334"/>
                    <a:pt x="10248" y="8235"/>
                    <a:pt x="9588" y="7819"/>
                  </a:cubicBezTo>
                  <a:cubicBezTo>
                    <a:pt x="7902" y="6756"/>
                    <a:pt x="7878" y="4342"/>
                    <a:pt x="6920" y="2586"/>
                  </a:cubicBezTo>
                  <a:cubicBezTo>
                    <a:pt x="6025" y="959"/>
                    <a:pt x="4153" y="0"/>
                    <a:pt x="2307" y="0"/>
                  </a:cubicBezTo>
                  <a:close/>
                </a:path>
              </a:pathLst>
            </a:custGeom>
            <a:solidFill>
              <a:schemeClr val="lt1"/>
            </a:solidFill>
            <a:ln w="7225" cap="flat" cmpd="sng">
              <a:solidFill>
                <a:srgbClr val="000000"/>
              </a:solidFill>
              <a:prstDash val="solid"/>
              <a:miter lim="115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4"/>
            <p:cNvSpPr/>
            <p:nvPr/>
          </p:nvSpPr>
          <p:spPr>
            <a:xfrm rot="5400000">
              <a:off x="693414" y="-512038"/>
              <a:ext cx="2418103" cy="2024732"/>
            </a:xfrm>
            <a:custGeom>
              <a:avLst/>
              <a:gdLst/>
              <a:ahLst/>
              <a:cxnLst/>
              <a:rect l="l" t="t" r="r" b="b"/>
              <a:pathLst>
                <a:path w="31836" h="26657" extrusionOk="0">
                  <a:moveTo>
                    <a:pt x="8450" y="0"/>
                  </a:moveTo>
                  <a:cubicBezTo>
                    <a:pt x="7878" y="0"/>
                    <a:pt x="7307" y="50"/>
                    <a:pt x="6746" y="147"/>
                  </a:cubicBezTo>
                  <a:cubicBezTo>
                    <a:pt x="4563" y="517"/>
                    <a:pt x="2437" y="1672"/>
                    <a:pt x="1248" y="3544"/>
                  </a:cubicBezTo>
                  <a:cubicBezTo>
                    <a:pt x="58" y="5403"/>
                    <a:pt x="0" y="8037"/>
                    <a:pt x="1409" y="9747"/>
                  </a:cubicBezTo>
                  <a:cubicBezTo>
                    <a:pt x="2049" y="10532"/>
                    <a:pt x="3005" y="11099"/>
                    <a:pt x="4023" y="11099"/>
                  </a:cubicBezTo>
                  <a:cubicBezTo>
                    <a:pt x="4052" y="11099"/>
                    <a:pt x="4082" y="11099"/>
                    <a:pt x="4112" y="11098"/>
                  </a:cubicBezTo>
                  <a:cubicBezTo>
                    <a:pt x="5152" y="11063"/>
                    <a:pt x="6180" y="10313"/>
                    <a:pt x="6365" y="9284"/>
                  </a:cubicBezTo>
                  <a:lnTo>
                    <a:pt x="6365" y="9284"/>
                  </a:lnTo>
                  <a:cubicBezTo>
                    <a:pt x="6192" y="9727"/>
                    <a:pt x="5734" y="9945"/>
                    <a:pt x="5260" y="9945"/>
                  </a:cubicBezTo>
                  <a:cubicBezTo>
                    <a:pt x="4880" y="9945"/>
                    <a:pt x="4490" y="9805"/>
                    <a:pt x="4228" y="9527"/>
                  </a:cubicBezTo>
                  <a:cubicBezTo>
                    <a:pt x="3650" y="8903"/>
                    <a:pt x="3662" y="7910"/>
                    <a:pt x="3985" y="7124"/>
                  </a:cubicBezTo>
                  <a:cubicBezTo>
                    <a:pt x="4541" y="5789"/>
                    <a:pt x="5969" y="4906"/>
                    <a:pt x="7401" y="4906"/>
                  </a:cubicBezTo>
                  <a:cubicBezTo>
                    <a:pt x="7666" y="4906"/>
                    <a:pt x="7930" y="4936"/>
                    <a:pt x="8190" y="4999"/>
                  </a:cubicBezTo>
                  <a:cubicBezTo>
                    <a:pt x="9957" y="5438"/>
                    <a:pt x="11147" y="7159"/>
                    <a:pt x="11713" y="8892"/>
                  </a:cubicBezTo>
                  <a:cubicBezTo>
                    <a:pt x="12279" y="10624"/>
                    <a:pt x="12395" y="12484"/>
                    <a:pt x="12938" y="14228"/>
                  </a:cubicBezTo>
                  <a:cubicBezTo>
                    <a:pt x="13480" y="15973"/>
                    <a:pt x="14612" y="17717"/>
                    <a:pt x="16368" y="18225"/>
                  </a:cubicBezTo>
                  <a:cubicBezTo>
                    <a:pt x="16850" y="18364"/>
                    <a:pt x="17354" y="18405"/>
                    <a:pt x="17865" y="18405"/>
                  </a:cubicBezTo>
                  <a:cubicBezTo>
                    <a:pt x="18594" y="18405"/>
                    <a:pt x="19338" y="18322"/>
                    <a:pt x="20055" y="18322"/>
                  </a:cubicBezTo>
                  <a:cubicBezTo>
                    <a:pt x="20838" y="18322"/>
                    <a:pt x="21588" y="18422"/>
                    <a:pt x="22248" y="18837"/>
                  </a:cubicBezTo>
                  <a:cubicBezTo>
                    <a:pt x="23934" y="19900"/>
                    <a:pt x="23969" y="22314"/>
                    <a:pt x="24928" y="24070"/>
                  </a:cubicBezTo>
                  <a:cubicBezTo>
                    <a:pt x="25814" y="25697"/>
                    <a:pt x="27684" y="26656"/>
                    <a:pt x="29529" y="26656"/>
                  </a:cubicBezTo>
                  <a:cubicBezTo>
                    <a:pt x="30330" y="26656"/>
                    <a:pt x="31126" y="26476"/>
                    <a:pt x="31835" y="26091"/>
                  </a:cubicBezTo>
                  <a:lnTo>
                    <a:pt x="31835" y="26091"/>
                  </a:lnTo>
                  <a:cubicBezTo>
                    <a:pt x="31734" y="26095"/>
                    <a:pt x="31635" y="26096"/>
                    <a:pt x="31536" y="26096"/>
                  </a:cubicBezTo>
                  <a:cubicBezTo>
                    <a:pt x="29912" y="26096"/>
                    <a:pt x="28635" y="25649"/>
                    <a:pt x="27862" y="24821"/>
                  </a:cubicBezTo>
                  <a:cubicBezTo>
                    <a:pt x="27030" y="23943"/>
                    <a:pt x="26660" y="22730"/>
                    <a:pt x="26429" y="21540"/>
                  </a:cubicBezTo>
                  <a:cubicBezTo>
                    <a:pt x="26198" y="20362"/>
                    <a:pt x="26083" y="19149"/>
                    <a:pt x="25644" y="18017"/>
                  </a:cubicBezTo>
                  <a:cubicBezTo>
                    <a:pt x="25205" y="16897"/>
                    <a:pt x="24373" y="15834"/>
                    <a:pt x="23218" y="15511"/>
                  </a:cubicBezTo>
                  <a:cubicBezTo>
                    <a:pt x="22809" y="15390"/>
                    <a:pt x="22388" y="15364"/>
                    <a:pt x="21963" y="15364"/>
                  </a:cubicBezTo>
                  <a:cubicBezTo>
                    <a:pt x="21642" y="15364"/>
                    <a:pt x="21320" y="15379"/>
                    <a:pt x="21000" y="15379"/>
                  </a:cubicBezTo>
                  <a:cubicBezTo>
                    <a:pt x="20605" y="15379"/>
                    <a:pt x="20214" y="15356"/>
                    <a:pt x="19834" y="15256"/>
                  </a:cubicBezTo>
                  <a:cubicBezTo>
                    <a:pt x="18136" y="14794"/>
                    <a:pt x="17211" y="12900"/>
                    <a:pt x="17004" y="11144"/>
                  </a:cubicBezTo>
                  <a:cubicBezTo>
                    <a:pt x="16784" y="9388"/>
                    <a:pt x="17027" y="7575"/>
                    <a:pt x="16611" y="5865"/>
                  </a:cubicBezTo>
                  <a:cubicBezTo>
                    <a:pt x="16103" y="3821"/>
                    <a:pt x="14659" y="2088"/>
                    <a:pt x="12834" y="1083"/>
                  </a:cubicBezTo>
                  <a:cubicBezTo>
                    <a:pt x="11498" y="352"/>
                    <a:pt x="9973" y="0"/>
                    <a:pt x="8450" y="0"/>
                  </a:cubicBezTo>
                  <a:close/>
                </a:path>
              </a:pathLst>
            </a:custGeom>
            <a:solidFill>
              <a:schemeClr val="dk2"/>
            </a:solidFill>
            <a:ln w="7225" cap="flat" cmpd="sng">
              <a:solidFill>
                <a:srgbClr val="000000"/>
              </a:solidFill>
              <a:prstDash val="solid"/>
              <a:miter lim="115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4"/>
            <p:cNvSpPr/>
            <p:nvPr/>
          </p:nvSpPr>
          <p:spPr>
            <a:xfrm rot="5400000">
              <a:off x="1604306" y="-299402"/>
              <a:ext cx="2418103" cy="2024049"/>
            </a:xfrm>
            <a:custGeom>
              <a:avLst/>
              <a:gdLst/>
              <a:ahLst/>
              <a:cxnLst/>
              <a:rect l="l" t="t" r="r" b="b"/>
              <a:pathLst>
                <a:path w="31836" h="26648" extrusionOk="0">
                  <a:moveTo>
                    <a:pt x="2318" y="0"/>
                  </a:moveTo>
                  <a:cubicBezTo>
                    <a:pt x="1513" y="0"/>
                    <a:pt x="713" y="183"/>
                    <a:pt x="1" y="573"/>
                  </a:cubicBezTo>
                  <a:cubicBezTo>
                    <a:pt x="119" y="568"/>
                    <a:pt x="236" y="566"/>
                    <a:pt x="351" y="566"/>
                  </a:cubicBezTo>
                  <a:cubicBezTo>
                    <a:pt x="1951" y="566"/>
                    <a:pt x="3210" y="1013"/>
                    <a:pt x="3986" y="1832"/>
                  </a:cubicBezTo>
                  <a:cubicBezTo>
                    <a:pt x="4806" y="2710"/>
                    <a:pt x="5176" y="3923"/>
                    <a:pt x="5407" y="5101"/>
                  </a:cubicBezTo>
                  <a:cubicBezTo>
                    <a:pt x="5638" y="6291"/>
                    <a:pt x="5765" y="7503"/>
                    <a:pt x="6204" y="8635"/>
                  </a:cubicBezTo>
                  <a:cubicBezTo>
                    <a:pt x="6643" y="9756"/>
                    <a:pt x="7474" y="10807"/>
                    <a:pt x="8629" y="11142"/>
                  </a:cubicBezTo>
                  <a:cubicBezTo>
                    <a:pt x="9034" y="11263"/>
                    <a:pt x="9453" y="11288"/>
                    <a:pt x="9876" y="11288"/>
                  </a:cubicBezTo>
                  <a:cubicBezTo>
                    <a:pt x="10195" y="11288"/>
                    <a:pt x="10517" y="11274"/>
                    <a:pt x="10837" y="11274"/>
                  </a:cubicBezTo>
                  <a:cubicBezTo>
                    <a:pt x="11231" y="11274"/>
                    <a:pt x="11622" y="11296"/>
                    <a:pt x="12002" y="11396"/>
                  </a:cubicBezTo>
                  <a:cubicBezTo>
                    <a:pt x="13712" y="11858"/>
                    <a:pt x="14624" y="13753"/>
                    <a:pt x="14844" y="15508"/>
                  </a:cubicBezTo>
                  <a:cubicBezTo>
                    <a:pt x="15063" y="17264"/>
                    <a:pt x="14809" y="19066"/>
                    <a:pt x="15237" y="20787"/>
                  </a:cubicBezTo>
                  <a:cubicBezTo>
                    <a:pt x="15733" y="22820"/>
                    <a:pt x="17177" y="24565"/>
                    <a:pt x="19014" y="25570"/>
                  </a:cubicBezTo>
                  <a:cubicBezTo>
                    <a:pt x="20352" y="26302"/>
                    <a:pt x="21873" y="26647"/>
                    <a:pt x="23396" y="26647"/>
                  </a:cubicBezTo>
                  <a:cubicBezTo>
                    <a:pt x="23963" y="26647"/>
                    <a:pt x="24531" y="26599"/>
                    <a:pt x="25090" y="26505"/>
                  </a:cubicBezTo>
                  <a:cubicBezTo>
                    <a:pt x="27273" y="26136"/>
                    <a:pt x="29398" y="24992"/>
                    <a:pt x="30588" y="23121"/>
                  </a:cubicBezTo>
                  <a:cubicBezTo>
                    <a:pt x="31778" y="21249"/>
                    <a:pt x="31836" y="18616"/>
                    <a:pt x="30438" y="16906"/>
                  </a:cubicBezTo>
                  <a:cubicBezTo>
                    <a:pt x="29787" y="16121"/>
                    <a:pt x="28831" y="15553"/>
                    <a:pt x="27813" y="15553"/>
                  </a:cubicBezTo>
                  <a:cubicBezTo>
                    <a:pt x="27783" y="15553"/>
                    <a:pt x="27753" y="15554"/>
                    <a:pt x="27723" y="15555"/>
                  </a:cubicBezTo>
                  <a:cubicBezTo>
                    <a:pt x="26684" y="15589"/>
                    <a:pt x="25656" y="16340"/>
                    <a:pt x="25482" y="17368"/>
                  </a:cubicBezTo>
                  <a:cubicBezTo>
                    <a:pt x="25649" y="16926"/>
                    <a:pt x="26104" y="16708"/>
                    <a:pt x="26576" y="16708"/>
                  </a:cubicBezTo>
                  <a:cubicBezTo>
                    <a:pt x="26955" y="16708"/>
                    <a:pt x="27346" y="16848"/>
                    <a:pt x="27608" y="17126"/>
                  </a:cubicBezTo>
                  <a:cubicBezTo>
                    <a:pt x="28185" y="17749"/>
                    <a:pt x="28174" y="18743"/>
                    <a:pt x="27850" y="19528"/>
                  </a:cubicBezTo>
                  <a:cubicBezTo>
                    <a:pt x="27295" y="20864"/>
                    <a:pt x="25867" y="21747"/>
                    <a:pt x="24435" y="21747"/>
                  </a:cubicBezTo>
                  <a:cubicBezTo>
                    <a:pt x="24170" y="21747"/>
                    <a:pt x="23905" y="21717"/>
                    <a:pt x="23646" y="21654"/>
                  </a:cubicBezTo>
                  <a:cubicBezTo>
                    <a:pt x="21879" y="21215"/>
                    <a:pt x="20689" y="19494"/>
                    <a:pt x="20123" y="17761"/>
                  </a:cubicBezTo>
                  <a:cubicBezTo>
                    <a:pt x="19557" y="16028"/>
                    <a:pt x="19441" y="14169"/>
                    <a:pt x="18898" y="12424"/>
                  </a:cubicBezTo>
                  <a:cubicBezTo>
                    <a:pt x="18355" y="10680"/>
                    <a:pt x="17223" y="8947"/>
                    <a:pt x="15468" y="8428"/>
                  </a:cubicBezTo>
                  <a:cubicBezTo>
                    <a:pt x="14986" y="8288"/>
                    <a:pt x="14482" y="8247"/>
                    <a:pt x="13970" y="8247"/>
                  </a:cubicBezTo>
                  <a:cubicBezTo>
                    <a:pt x="13242" y="8247"/>
                    <a:pt x="12497" y="8330"/>
                    <a:pt x="11781" y="8330"/>
                  </a:cubicBezTo>
                  <a:cubicBezTo>
                    <a:pt x="10998" y="8330"/>
                    <a:pt x="10248" y="8231"/>
                    <a:pt x="9588" y="7815"/>
                  </a:cubicBezTo>
                  <a:cubicBezTo>
                    <a:pt x="7902" y="6753"/>
                    <a:pt x="7878" y="4338"/>
                    <a:pt x="6920" y="2583"/>
                  </a:cubicBezTo>
                  <a:cubicBezTo>
                    <a:pt x="6027" y="959"/>
                    <a:pt x="4161" y="0"/>
                    <a:pt x="2318" y="0"/>
                  </a:cubicBezTo>
                  <a:close/>
                </a:path>
              </a:pathLst>
            </a:custGeom>
            <a:solidFill>
              <a:schemeClr val="dk1"/>
            </a:solidFill>
            <a:ln w="7225" cap="flat" cmpd="sng">
              <a:solidFill>
                <a:srgbClr val="000000"/>
              </a:solidFill>
              <a:prstDash val="solid"/>
              <a:miter lim="115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4"/>
            <p:cNvSpPr/>
            <p:nvPr/>
          </p:nvSpPr>
          <p:spPr>
            <a:xfrm rot="5400000">
              <a:off x="4372227" y="-512038"/>
              <a:ext cx="2418103" cy="2024732"/>
            </a:xfrm>
            <a:custGeom>
              <a:avLst/>
              <a:gdLst/>
              <a:ahLst/>
              <a:cxnLst/>
              <a:rect l="l" t="t" r="r" b="b"/>
              <a:pathLst>
                <a:path w="31836" h="26657" extrusionOk="0">
                  <a:moveTo>
                    <a:pt x="8450" y="0"/>
                  </a:moveTo>
                  <a:cubicBezTo>
                    <a:pt x="7878" y="0"/>
                    <a:pt x="7307" y="50"/>
                    <a:pt x="6746" y="147"/>
                  </a:cubicBezTo>
                  <a:cubicBezTo>
                    <a:pt x="4563" y="517"/>
                    <a:pt x="2437" y="1661"/>
                    <a:pt x="1248" y="3532"/>
                  </a:cubicBezTo>
                  <a:cubicBezTo>
                    <a:pt x="58" y="5403"/>
                    <a:pt x="0" y="8037"/>
                    <a:pt x="1409" y="9746"/>
                  </a:cubicBezTo>
                  <a:cubicBezTo>
                    <a:pt x="2049" y="10532"/>
                    <a:pt x="3016" y="11099"/>
                    <a:pt x="4023" y="11099"/>
                  </a:cubicBezTo>
                  <a:cubicBezTo>
                    <a:pt x="4053" y="11099"/>
                    <a:pt x="4083" y="11099"/>
                    <a:pt x="4112" y="11098"/>
                  </a:cubicBezTo>
                  <a:cubicBezTo>
                    <a:pt x="5152" y="11063"/>
                    <a:pt x="6192" y="10312"/>
                    <a:pt x="6365" y="9284"/>
                  </a:cubicBezTo>
                  <a:lnTo>
                    <a:pt x="6365" y="9284"/>
                  </a:lnTo>
                  <a:cubicBezTo>
                    <a:pt x="6198" y="9727"/>
                    <a:pt x="5740" y="9945"/>
                    <a:pt x="5266" y="9945"/>
                  </a:cubicBezTo>
                  <a:cubicBezTo>
                    <a:pt x="4886" y="9945"/>
                    <a:pt x="4497" y="9805"/>
                    <a:pt x="4239" y="9527"/>
                  </a:cubicBezTo>
                  <a:cubicBezTo>
                    <a:pt x="3662" y="8903"/>
                    <a:pt x="3662" y="7910"/>
                    <a:pt x="3997" y="7124"/>
                  </a:cubicBezTo>
                  <a:cubicBezTo>
                    <a:pt x="4551" y="5802"/>
                    <a:pt x="5973" y="4913"/>
                    <a:pt x="7394" y="4913"/>
                  </a:cubicBezTo>
                  <a:cubicBezTo>
                    <a:pt x="7662" y="4913"/>
                    <a:pt x="7929" y="4945"/>
                    <a:pt x="8190" y="5010"/>
                  </a:cubicBezTo>
                  <a:cubicBezTo>
                    <a:pt x="9957" y="5438"/>
                    <a:pt x="11147" y="7159"/>
                    <a:pt x="11713" y="8892"/>
                  </a:cubicBezTo>
                  <a:cubicBezTo>
                    <a:pt x="12279" y="10624"/>
                    <a:pt x="12395" y="12484"/>
                    <a:pt x="12938" y="14228"/>
                  </a:cubicBezTo>
                  <a:cubicBezTo>
                    <a:pt x="13480" y="15973"/>
                    <a:pt x="14612" y="17705"/>
                    <a:pt x="16368" y="18225"/>
                  </a:cubicBezTo>
                  <a:cubicBezTo>
                    <a:pt x="16850" y="18364"/>
                    <a:pt x="17354" y="18405"/>
                    <a:pt x="17865" y="18405"/>
                  </a:cubicBezTo>
                  <a:cubicBezTo>
                    <a:pt x="18594" y="18405"/>
                    <a:pt x="19338" y="18322"/>
                    <a:pt x="20055" y="18322"/>
                  </a:cubicBezTo>
                  <a:cubicBezTo>
                    <a:pt x="20838" y="18322"/>
                    <a:pt x="21588" y="18421"/>
                    <a:pt x="22248" y="18837"/>
                  </a:cubicBezTo>
                  <a:cubicBezTo>
                    <a:pt x="23934" y="19900"/>
                    <a:pt x="23969" y="22314"/>
                    <a:pt x="24928" y="24070"/>
                  </a:cubicBezTo>
                  <a:cubicBezTo>
                    <a:pt x="25814" y="25697"/>
                    <a:pt x="27684" y="26656"/>
                    <a:pt x="29529" y="26656"/>
                  </a:cubicBezTo>
                  <a:cubicBezTo>
                    <a:pt x="30330" y="26656"/>
                    <a:pt x="31126" y="26476"/>
                    <a:pt x="31835" y="26091"/>
                  </a:cubicBezTo>
                  <a:lnTo>
                    <a:pt x="31835" y="26091"/>
                  </a:lnTo>
                  <a:cubicBezTo>
                    <a:pt x="31734" y="26095"/>
                    <a:pt x="31635" y="26096"/>
                    <a:pt x="31536" y="26096"/>
                  </a:cubicBezTo>
                  <a:cubicBezTo>
                    <a:pt x="29912" y="26096"/>
                    <a:pt x="28635" y="25648"/>
                    <a:pt x="27862" y="24821"/>
                  </a:cubicBezTo>
                  <a:cubicBezTo>
                    <a:pt x="27030" y="23943"/>
                    <a:pt x="26660" y="22730"/>
                    <a:pt x="26429" y="21540"/>
                  </a:cubicBezTo>
                  <a:cubicBezTo>
                    <a:pt x="26198" y="20362"/>
                    <a:pt x="26083" y="19138"/>
                    <a:pt x="25644" y="18017"/>
                  </a:cubicBezTo>
                  <a:cubicBezTo>
                    <a:pt x="25205" y="16897"/>
                    <a:pt x="24373" y="15834"/>
                    <a:pt x="23218" y="15499"/>
                  </a:cubicBezTo>
                  <a:cubicBezTo>
                    <a:pt x="22823" y="15387"/>
                    <a:pt x="22415" y="15361"/>
                    <a:pt x="22004" y="15361"/>
                  </a:cubicBezTo>
                  <a:cubicBezTo>
                    <a:pt x="21666" y="15361"/>
                    <a:pt x="21325" y="15378"/>
                    <a:pt x="20987" y="15378"/>
                  </a:cubicBezTo>
                  <a:cubicBezTo>
                    <a:pt x="20597" y="15378"/>
                    <a:pt x="20210" y="15355"/>
                    <a:pt x="19834" y="15256"/>
                  </a:cubicBezTo>
                  <a:cubicBezTo>
                    <a:pt x="18136" y="14794"/>
                    <a:pt x="17211" y="12900"/>
                    <a:pt x="17004" y="11144"/>
                  </a:cubicBezTo>
                  <a:cubicBezTo>
                    <a:pt x="16784" y="9388"/>
                    <a:pt x="17027" y="7575"/>
                    <a:pt x="16611" y="5854"/>
                  </a:cubicBezTo>
                  <a:cubicBezTo>
                    <a:pt x="16103" y="3821"/>
                    <a:pt x="14659" y="2088"/>
                    <a:pt x="12834" y="1083"/>
                  </a:cubicBezTo>
                  <a:cubicBezTo>
                    <a:pt x="11498" y="352"/>
                    <a:pt x="9973" y="0"/>
                    <a:pt x="8450" y="0"/>
                  </a:cubicBezTo>
                  <a:close/>
                </a:path>
              </a:pathLst>
            </a:custGeom>
            <a:solidFill>
              <a:schemeClr val="lt1"/>
            </a:solidFill>
            <a:ln w="7225" cap="flat" cmpd="sng">
              <a:solidFill>
                <a:srgbClr val="000000"/>
              </a:solidFill>
              <a:prstDash val="solid"/>
              <a:miter lim="115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4"/>
            <p:cNvSpPr/>
            <p:nvPr/>
          </p:nvSpPr>
          <p:spPr>
            <a:xfrm rot="5400000">
              <a:off x="5283272" y="-299553"/>
              <a:ext cx="2418103" cy="2024353"/>
            </a:xfrm>
            <a:custGeom>
              <a:avLst/>
              <a:gdLst/>
              <a:ahLst/>
              <a:cxnLst/>
              <a:rect l="l" t="t" r="r" b="b"/>
              <a:pathLst>
                <a:path w="31836" h="26652" extrusionOk="0">
                  <a:moveTo>
                    <a:pt x="2307" y="0"/>
                  </a:moveTo>
                  <a:cubicBezTo>
                    <a:pt x="1506" y="0"/>
                    <a:pt x="710" y="181"/>
                    <a:pt x="1" y="565"/>
                  </a:cubicBezTo>
                  <a:cubicBezTo>
                    <a:pt x="101" y="562"/>
                    <a:pt x="201" y="560"/>
                    <a:pt x="299" y="560"/>
                  </a:cubicBezTo>
                  <a:cubicBezTo>
                    <a:pt x="1924" y="560"/>
                    <a:pt x="3202" y="1008"/>
                    <a:pt x="3986" y="1836"/>
                  </a:cubicBezTo>
                  <a:cubicBezTo>
                    <a:pt x="4806" y="2714"/>
                    <a:pt x="5176" y="3926"/>
                    <a:pt x="5407" y="5105"/>
                  </a:cubicBezTo>
                  <a:cubicBezTo>
                    <a:pt x="5638" y="6294"/>
                    <a:pt x="5765" y="7507"/>
                    <a:pt x="6204" y="8639"/>
                  </a:cubicBezTo>
                  <a:cubicBezTo>
                    <a:pt x="6643" y="9760"/>
                    <a:pt x="7474" y="10811"/>
                    <a:pt x="8629" y="11146"/>
                  </a:cubicBezTo>
                  <a:cubicBezTo>
                    <a:pt x="9036" y="11263"/>
                    <a:pt x="9458" y="11287"/>
                    <a:pt x="9884" y="11287"/>
                  </a:cubicBezTo>
                  <a:cubicBezTo>
                    <a:pt x="10189" y="11287"/>
                    <a:pt x="10495" y="11275"/>
                    <a:pt x="10800" y="11275"/>
                  </a:cubicBezTo>
                  <a:cubicBezTo>
                    <a:pt x="11207" y="11275"/>
                    <a:pt x="11610" y="11297"/>
                    <a:pt x="12002" y="11400"/>
                  </a:cubicBezTo>
                  <a:cubicBezTo>
                    <a:pt x="13712" y="11851"/>
                    <a:pt x="14624" y="13757"/>
                    <a:pt x="14844" y="15512"/>
                  </a:cubicBezTo>
                  <a:cubicBezTo>
                    <a:pt x="15063" y="17268"/>
                    <a:pt x="14809" y="19070"/>
                    <a:pt x="15237" y="20791"/>
                  </a:cubicBezTo>
                  <a:cubicBezTo>
                    <a:pt x="15733" y="22824"/>
                    <a:pt x="17177" y="24568"/>
                    <a:pt x="19014" y="25573"/>
                  </a:cubicBezTo>
                  <a:cubicBezTo>
                    <a:pt x="20352" y="26305"/>
                    <a:pt x="21873" y="26651"/>
                    <a:pt x="23396" y="26651"/>
                  </a:cubicBezTo>
                  <a:cubicBezTo>
                    <a:pt x="23963" y="26651"/>
                    <a:pt x="24531" y="26603"/>
                    <a:pt x="25090" y="26509"/>
                  </a:cubicBezTo>
                  <a:cubicBezTo>
                    <a:pt x="27273" y="26128"/>
                    <a:pt x="29398" y="24996"/>
                    <a:pt x="30588" y="23125"/>
                  </a:cubicBezTo>
                  <a:cubicBezTo>
                    <a:pt x="31778" y="21253"/>
                    <a:pt x="31836" y="18620"/>
                    <a:pt x="30438" y="16910"/>
                  </a:cubicBezTo>
                  <a:cubicBezTo>
                    <a:pt x="29787" y="16125"/>
                    <a:pt x="28831" y="15557"/>
                    <a:pt x="27813" y="15557"/>
                  </a:cubicBezTo>
                  <a:cubicBezTo>
                    <a:pt x="27783" y="15557"/>
                    <a:pt x="27753" y="15558"/>
                    <a:pt x="27723" y="15559"/>
                  </a:cubicBezTo>
                  <a:cubicBezTo>
                    <a:pt x="26684" y="15593"/>
                    <a:pt x="25656" y="16344"/>
                    <a:pt x="25482" y="17372"/>
                  </a:cubicBezTo>
                  <a:cubicBezTo>
                    <a:pt x="25649" y="16930"/>
                    <a:pt x="26104" y="16712"/>
                    <a:pt x="26576" y="16712"/>
                  </a:cubicBezTo>
                  <a:cubicBezTo>
                    <a:pt x="26955" y="16712"/>
                    <a:pt x="27346" y="16852"/>
                    <a:pt x="27608" y="17129"/>
                  </a:cubicBezTo>
                  <a:cubicBezTo>
                    <a:pt x="28185" y="17753"/>
                    <a:pt x="28174" y="18747"/>
                    <a:pt x="27850" y="19532"/>
                  </a:cubicBezTo>
                  <a:cubicBezTo>
                    <a:pt x="27296" y="20855"/>
                    <a:pt x="25874" y="21743"/>
                    <a:pt x="24446" y="21743"/>
                  </a:cubicBezTo>
                  <a:cubicBezTo>
                    <a:pt x="24178" y="21743"/>
                    <a:pt x="23909" y="21712"/>
                    <a:pt x="23646" y="21646"/>
                  </a:cubicBezTo>
                  <a:cubicBezTo>
                    <a:pt x="21879" y="21219"/>
                    <a:pt x="20689" y="19497"/>
                    <a:pt x="20123" y="17765"/>
                  </a:cubicBezTo>
                  <a:cubicBezTo>
                    <a:pt x="19557" y="16032"/>
                    <a:pt x="19441" y="14172"/>
                    <a:pt x="18898" y="12428"/>
                  </a:cubicBezTo>
                  <a:cubicBezTo>
                    <a:pt x="18355" y="10684"/>
                    <a:pt x="17223" y="8940"/>
                    <a:pt x="15468" y="8431"/>
                  </a:cubicBezTo>
                  <a:cubicBezTo>
                    <a:pt x="14986" y="8292"/>
                    <a:pt x="14482" y="8251"/>
                    <a:pt x="13970" y="8251"/>
                  </a:cubicBezTo>
                  <a:cubicBezTo>
                    <a:pt x="13242" y="8251"/>
                    <a:pt x="12497" y="8334"/>
                    <a:pt x="11781" y="8334"/>
                  </a:cubicBezTo>
                  <a:cubicBezTo>
                    <a:pt x="10998" y="8334"/>
                    <a:pt x="10248" y="8235"/>
                    <a:pt x="9588" y="7819"/>
                  </a:cubicBezTo>
                  <a:cubicBezTo>
                    <a:pt x="7902" y="6757"/>
                    <a:pt x="7878" y="4342"/>
                    <a:pt x="6920" y="2587"/>
                  </a:cubicBezTo>
                  <a:cubicBezTo>
                    <a:pt x="6025" y="959"/>
                    <a:pt x="4153" y="0"/>
                    <a:pt x="2307" y="0"/>
                  </a:cubicBezTo>
                  <a:close/>
                </a:path>
              </a:pathLst>
            </a:custGeom>
            <a:solidFill>
              <a:schemeClr val="dk2"/>
            </a:solidFill>
            <a:ln w="7225" cap="flat" cmpd="sng">
              <a:solidFill>
                <a:srgbClr val="000000"/>
              </a:solidFill>
              <a:prstDash val="solid"/>
              <a:miter lim="115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4"/>
            <p:cNvSpPr/>
            <p:nvPr/>
          </p:nvSpPr>
          <p:spPr>
            <a:xfrm rot="5400000">
              <a:off x="2532896" y="-512038"/>
              <a:ext cx="2418103" cy="2024732"/>
            </a:xfrm>
            <a:custGeom>
              <a:avLst/>
              <a:gdLst/>
              <a:ahLst/>
              <a:cxnLst/>
              <a:rect l="l" t="t" r="r" b="b"/>
              <a:pathLst>
                <a:path w="31836" h="26657" extrusionOk="0">
                  <a:moveTo>
                    <a:pt x="8442" y="0"/>
                  </a:moveTo>
                  <a:cubicBezTo>
                    <a:pt x="7873" y="0"/>
                    <a:pt x="7305" y="49"/>
                    <a:pt x="6746" y="143"/>
                  </a:cubicBezTo>
                  <a:cubicBezTo>
                    <a:pt x="4563" y="524"/>
                    <a:pt x="2437" y="1679"/>
                    <a:pt x="1248" y="3539"/>
                  </a:cubicBezTo>
                  <a:cubicBezTo>
                    <a:pt x="58" y="5398"/>
                    <a:pt x="0" y="8032"/>
                    <a:pt x="1409" y="9753"/>
                  </a:cubicBezTo>
                  <a:cubicBezTo>
                    <a:pt x="2049" y="10528"/>
                    <a:pt x="3006" y="11106"/>
                    <a:pt x="4024" y="11106"/>
                  </a:cubicBezTo>
                  <a:cubicBezTo>
                    <a:pt x="4054" y="11106"/>
                    <a:pt x="4083" y="11106"/>
                    <a:pt x="4112" y="11105"/>
                  </a:cubicBezTo>
                  <a:cubicBezTo>
                    <a:pt x="5152" y="11070"/>
                    <a:pt x="6180" y="10308"/>
                    <a:pt x="6365" y="9280"/>
                  </a:cubicBezTo>
                  <a:lnTo>
                    <a:pt x="6365" y="9280"/>
                  </a:lnTo>
                  <a:cubicBezTo>
                    <a:pt x="6192" y="9722"/>
                    <a:pt x="5734" y="9940"/>
                    <a:pt x="5260" y="9940"/>
                  </a:cubicBezTo>
                  <a:cubicBezTo>
                    <a:pt x="4880" y="9940"/>
                    <a:pt x="4490" y="9800"/>
                    <a:pt x="4228" y="9522"/>
                  </a:cubicBezTo>
                  <a:cubicBezTo>
                    <a:pt x="3650" y="8898"/>
                    <a:pt x="3662" y="7905"/>
                    <a:pt x="3985" y="7120"/>
                  </a:cubicBezTo>
                  <a:cubicBezTo>
                    <a:pt x="4541" y="5794"/>
                    <a:pt x="5968" y="4912"/>
                    <a:pt x="7400" y="4912"/>
                  </a:cubicBezTo>
                  <a:cubicBezTo>
                    <a:pt x="7665" y="4912"/>
                    <a:pt x="7930" y="4943"/>
                    <a:pt x="8190" y="5006"/>
                  </a:cubicBezTo>
                  <a:cubicBezTo>
                    <a:pt x="9957" y="5433"/>
                    <a:pt x="11147" y="7154"/>
                    <a:pt x="11713" y="8887"/>
                  </a:cubicBezTo>
                  <a:cubicBezTo>
                    <a:pt x="12279" y="10620"/>
                    <a:pt x="12395" y="12479"/>
                    <a:pt x="12938" y="14224"/>
                  </a:cubicBezTo>
                  <a:cubicBezTo>
                    <a:pt x="13480" y="15979"/>
                    <a:pt x="14612" y="17712"/>
                    <a:pt x="16368" y="18220"/>
                  </a:cubicBezTo>
                  <a:cubicBezTo>
                    <a:pt x="16850" y="18359"/>
                    <a:pt x="17354" y="18400"/>
                    <a:pt x="17865" y="18400"/>
                  </a:cubicBezTo>
                  <a:cubicBezTo>
                    <a:pt x="18594" y="18400"/>
                    <a:pt x="19338" y="18317"/>
                    <a:pt x="20055" y="18317"/>
                  </a:cubicBezTo>
                  <a:cubicBezTo>
                    <a:pt x="20838" y="18317"/>
                    <a:pt x="21588" y="18417"/>
                    <a:pt x="22248" y="18832"/>
                  </a:cubicBezTo>
                  <a:cubicBezTo>
                    <a:pt x="23934" y="19907"/>
                    <a:pt x="23969" y="22321"/>
                    <a:pt x="24928" y="24065"/>
                  </a:cubicBezTo>
                  <a:cubicBezTo>
                    <a:pt x="25814" y="25692"/>
                    <a:pt x="27683" y="26656"/>
                    <a:pt x="29528" y="26656"/>
                  </a:cubicBezTo>
                  <a:cubicBezTo>
                    <a:pt x="30329" y="26656"/>
                    <a:pt x="31125" y="26475"/>
                    <a:pt x="31835" y="26087"/>
                  </a:cubicBezTo>
                  <a:lnTo>
                    <a:pt x="31835" y="26087"/>
                  </a:lnTo>
                  <a:cubicBezTo>
                    <a:pt x="31717" y="26091"/>
                    <a:pt x="31600" y="26094"/>
                    <a:pt x="31485" y="26094"/>
                  </a:cubicBezTo>
                  <a:cubicBezTo>
                    <a:pt x="29885" y="26094"/>
                    <a:pt x="28627" y="25646"/>
                    <a:pt x="27862" y="24816"/>
                  </a:cubicBezTo>
                  <a:cubicBezTo>
                    <a:pt x="27030" y="23938"/>
                    <a:pt x="26660" y="22737"/>
                    <a:pt x="26429" y="21547"/>
                  </a:cubicBezTo>
                  <a:cubicBezTo>
                    <a:pt x="26198" y="20357"/>
                    <a:pt x="26083" y="19144"/>
                    <a:pt x="25644" y="18024"/>
                  </a:cubicBezTo>
                  <a:cubicBezTo>
                    <a:pt x="25205" y="16892"/>
                    <a:pt x="24373" y="15841"/>
                    <a:pt x="23218" y="15506"/>
                  </a:cubicBezTo>
                  <a:cubicBezTo>
                    <a:pt x="22823" y="15393"/>
                    <a:pt x="22415" y="15368"/>
                    <a:pt x="22004" y="15368"/>
                  </a:cubicBezTo>
                  <a:cubicBezTo>
                    <a:pt x="21666" y="15368"/>
                    <a:pt x="21325" y="15385"/>
                    <a:pt x="20987" y="15385"/>
                  </a:cubicBezTo>
                  <a:cubicBezTo>
                    <a:pt x="20597" y="15385"/>
                    <a:pt x="20210" y="15362"/>
                    <a:pt x="19834" y="15263"/>
                  </a:cubicBezTo>
                  <a:cubicBezTo>
                    <a:pt x="18136" y="14801"/>
                    <a:pt x="17211" y="12907"/>
                    <a:pt x="17004" y="11151"/>
                  </a:cubicBezTo>
                  <a:cubicBezTo>
                    <a:pt x="16784" y="9395"/>
                    <a:pt x="17027" y="7582"/>
                    <a:pt x="16611" y="5861"/>
                  </a:cubicBezTo>
                  <a:cubicBezTo>
                    <a:pt x="16103" y="3827"/>
                    <a:pt x="14659" y="2083"/>
                    <a:pt x="12834" y="1078"/>
                  </a:cubicBezTo>
                  <a:cubicBezTo>
                    <a:pt x="11496" y="346"/>
                    <a:pt x="9968" y="0"/>
                    <a:pt x="8442" y="0"/>
                  </a:cubicBezTo>
                  <a:close/>
                </a:path>
              </a:pathLst>
            </a:custGeom>
            <a:solidFill>
              <a:schemeClr val="accent3"/>
            </a:solidFill>
            <a:ln w="7225" cap="flat" cmpd="sng">
              <a:solidFill>
                <a:srgbClr val="000000"/>
              </a:solidFill>
              <a:prstDash val="solid"/>
              <a:miter lim="115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4"/>
            <p:cNvSpPr/>
            <p:nvPr/>
          </p:nvSpPr>
          <p:spPr>
            <a:xfrm rot="5400000">
              <a:off x="3443257" y="-299401"/>
              <a:ext cx="2418103" cy="2024049"/>
            </a:xfrm>
            <a:custGeom>
              <a:avLst/>
              <a:gdLst/>
              <a:ahLst/>
              <a:cxnLst/>
              <a:rect l="l" t="t" r="r" b="b"/>
              <a:pathLst>
                <a:path w="31836" h="26648" extrusionOk="0">
                  <a:moveTo>
                    <a:pt x="2316" y="0"/>
                  </a:moveTo>
                  <a:cubicBezTo>
                    <a:pt x="1512" y="0"/>
                    <a:pt x="713" y="183"/>
                    <a:pt x="1" y="572"/>
                  </a:cubicBezTo>
                  <a:cubicBezTo>
                    <a:pt x="133" y="566"/>
                    <a:pt x="264" y="563"/>
                    <a:pt x="392" y="563"/>
                  </a:cubicBezTo>
                  <a:cubicBezTo>
                    <a:pt x="1973" y="563"/>
                    <a:pt x="3217" y="1020"/>
                    <a:pt x="3986" y="1832"/>
                  </a:cubicBezTo>
                  <a:cubicBezTo>
                    <a:pt x="4806" y="2709"/>
                    <a:pt x="5176" y="3922"/>
                    <a:pt x="5407" y="5101"/>
                  </a:cubicBezTo>
                  <a:cubicBezTo>
                    <a:pt x="5638" y="6290"/>
                    <a:pt x="5765" y="7515"/>
                    <a:pt x="6204" y="8635"/>
                  </a:cubicBezTo>
                  <a:cubicBezTo>
                    <a:pt x="6643" y="9756"/>
                    <a:pt x="7474" y="10807"/>
                    <a:pt x="8629" y="11142"/>
                  </a:cubicBezTo>
                  <a:cubicBezTo>
                    <a:pt x="9036" y="11259"/>
                    <a:pt x="9458" y="11283"/>
                    <a:pt x="9884" y="11283"/>
                  </a:cubicBezTo>
                  <a:cubicBezTo>
                    <a:pt x="10189" y="11283"/>
                    <a:pt x="10495" y="11271"/>
                    <a:pt x="10800" y="11271"/>
                  </a:cubicBezTo>
                  <a:cubicBezTo>
                    <a:pt x="11207" y="11271"/>
                    <a:pt x="11610" y="11293"/>
                    <a:pt x="12002" y="11396"/>
                  </a:cubicBezTo>
                  <a:cubicBezTo>
                    <a:pt x="13712" y="11858"/>
                    <a:pt x="14624" y="13752"/>
                    <a:pt x="14844" y="15508"/>
                  </a:cubicBezTo>
                  <a:cubicBezTo>
                    <a:pt x="15063" y="17264"/>
                    <a:pt x="14809" y="19066"/>
                    <a:pt x="15237" y="20787"/>
                  </a:cubicBezTo>
                  <a:cubicBezTo>
                    <a:pt x="15733" y="22820"/>
                    <a:pt x="17177" y="24564"/>
                    <a:pt x="19014" y="25569"/>
                  </a:cubicBezTo>
                  <a:cubicBezTo>
                    <a:pt x="20352" y="26301"/>
                    <a:pt x="21873" y="26647"/>
                    <a:pt x="23396" y="26647"/>
                  </a:cubicBezTo>
                  <a:cubicBezTo>
                    <a:pt x="23963" y="26647"/>
                    <a:pt x="24531" y="26599"/>
                    <a:pt x="25090" y="26505"/>
                  </a:cubicBezTo>
                  <a:cubicBezTo>
                    <a:pt x="27273" y="26135"/>
                    <a:pt x="29398" y="24992"/>
                    <a:pt x="30588" y="23120"/>
                  </a:cubicBezTo>
                  <a:cubicBezTo>
                    <a:pt x="31778" y="21249"/>
                    <a:pt x="31836" y="18615"/>
                    <a:pt x="30438" y="16906"/>
                  </a:cubicBezTo>
                  <a:cubicBezTo>
                    <a:pt x="29787" y="16120"/>
                    <a:pt x="28831" y="15553"/>
                    <a:pt x="27813" y="15553"/>
                  </a:cubicBezTo>
                  <a:cubicBezTo>
                    <a:pt x="27783" y="15553"/>
                    <a:pt x="27753" y="15553"/>
                    <a:pt x="27723" y="15554"/>
                  </a:cubicBezTo>
                  <a:cubicBezTo>
                    <a:pt x="26684" y="15589"/>
                    <a:pt x="25656" y="16340"/>
                    <a:pt x="25482" y="17368"/>
                  </a:cubicBezTo>
                  <a:cubicBezTo>
                    <a:pt x="25649" y="16926"/>
                    <a:pt x="26104" y="16707"/>
                    <a:pt x="26576" y="16707"/>
                  </a:cubicBezTo>
                  <a:cubicBezTo>
                    <a:pt x="26955" y="16707"/>
                    <a:pt x="27346" y="16848"/>
                    <a:pt x="27608" y="17125"/>
                  </a:cubicBezTo>
                  <a:cubicBezTo>
                    <a:pt x="28185" y="17749"/>
                    <a:pt x="28174" y="18742"/>
                    <a:pt x="27850" y="19528"/>
                  </a:cubicBezTo>
                  <a:cubicBezTo>
                    <a:pt x="27295" y="20864"/>
                    <a:pt x="25867" y="21747"/>
                    <a:pt x="24435" y="21747"/>
                  </a:cubicBezTo>
                  <a:cubicBezTo>
                    <a:pt x="24170" y="21747"/>
                    <a:pt x="23905" y="21716"/>
                    <a:pt x="23646" y="21653"/>
                  </a:cubicBezTo>
                  <a:cubicBezTo>
                    <a:pt x="21879" y="21214"/>
                    <a:pt x="20689" y="19505"/>
                    <a:pt x="20123" y="17772"/>
                  </a:cubicBezTo>
                  <a:cubicBezTo>
                    <a:pt x="19557" y="16040"/>
                    <a:pt x="19441" y="14168"/>
                    <a:pt x="18898" y="12424"/>
                  </a:cubicBezTo>
                  <a:cubicBezTo>
                    <a:pt x="18355" y="10680"/>
                    <a:pt x="17223" y="8947"/>
                    <a:pt x="15468" y="8439"/>
                  </a:cubicBezTo>
                  <a:cubicBezTo>
                    <a:pt x="14982" y="8295"/>
                    <a:pt x="14473" y="8254"/>
                    <a:pt x="13957" y="8254"/>
                  </a:cubicBezTo>
                  <a:cubicBezTo>
                    <a:pt x="13233" y="8254"/>
                    <a:pt x="12495" y="8336"/>
                    <a:pt x="11784" y="8336"/>
                  </a:cubicBezTo>
                  <a:cubicBezTo>
                    <a:pt x="10999" y="8336"/>
                    <a:pt x="10249" y="8236"/>
                    <a:pt x="9588" y="7815"/>
                  </a:cubicBezTo>
                  <a:cubicBezTo>
                    <a:pt x="7902" y="6752"/>
                    <a:pt x="7878" y="4338"/>
                    <a:pt x="6920" y="2594"/>
                  </a:cubicBezTo>
                  <a:cubicBezTo>
                    <a:pt x="6027" y="961"/>
                    <a:pt x="4160" y="0"/>
                    <a:pt x="2316" y="0"/>
                  </a:cubicBezTo>
                  <a:close/>
                </a:path>
              </a:pathLst>
            </a:custGeom>
            <a:solidFill>
              <a:schemeClr val="dk1"/>
            </a:solidFill>
            <a:ln w="7225" cap="flat" cmpd="sng">
              <a:solidFill>
                <a:srgbClr val="000000"/>
              </a:solidFill>
              <a:prstDash val="solid"/>
              <a:miter lim="115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4"/>
            <p:cNvSpPr/>
            <p:nvPr/>
          </p:nvSpPr>
          <p:spPr>
            <a:xfrm rot="5400000">
              <a:off x="-1146259" y="3418747"/>
              <a:ext cx="2418103" cy="2024353"/>
            </a:xfrm>
            <a:custGeom>
              <a:avLst/>
              <a:gdLst/>
              <a:ahLst/>
              <a:cxnLst/>
              <a:rect l="l" t="t" r="r" b="b"/>
              <a:pathLst>
                <a:path w="31836" h="26652" extrusionOk="0">
                  <a:moveTo>
                    <a:pt x="8448" y="0"/>
                  </a:moveTo>
                  <a:cubicBezTo>
                    <a:pt x="7878" y="0"/>
                    <a:pt x="7307" y="50"/>
                    <a:pt x="6746" y="147"/>
                  </a:cubicBezTo>
                  <a:cubicBezTo>
                    <a:pt x="4563" y="517"/>
                    <a:pt x="2438" y="1661"/>
                    <a:pt x="1248" y="3532"/>
                  </a:cubicBezTo>
                  <a:cubicBezTo>
                    <a:pt x="58" y="5392"/>
                    <a:pt x="0" y="8037"/>
                    <a:pt x="1398" y="9746"/>
                  </a:cubicBezTo>
                  <a:cubicBezTo>
                    <a:pt x="2049" y="10532"/>
                    <a:pt x="3005" y="11099"/>
                    <a:pt x="4023" y="11099"/>
                  </a:cubicBezTo>
                  <a:cubicBezTo>
                    <a:pt x="4053" y="11099"/>
                    <a:pt x="4083" y="11099"/>
                    <a:pt x="4113" y="11098"/>
                  </a:cubicBezTo>
                  <a:cubicBezTo>
                    <a:pt x="5152" y="11063"/>
                    <a:pt x="6180" y="10312"/>
                    <a:pt x="6354" y="9273"/>
                  </a:cubicBezTo>
                  <a:lnTo>
                    <a:pt x="6354" y="9273"/>
                  </a:lnTo>
                  <a:cubicBezTo>
                    <a:pt x="6187" y="9715"/>
                    <a:pt x="5732" y="9933"/>
                    <a:pt x="5260" y="9933"/>
                  </a:cubicBezTo>
                  <a:cubicBezTo>
                    <a:pt x="4881" y="9933"/>
                    <a:pt x="4490" y="9793"/>
                    <a:pt x="4228" y="9515"/>
                  </a:cubicBezTo>
                  <a:cubicBezTo>
                    <a:pt x="3651" y="8892"/>
                    <a:pt x="3662" y="7898"/>
                    <a:pt x="3986" y="7113"/>
                  </a:cubicBezTo>
                  <a:cubicBezTo>
                    <a:pt x="4541" y="5787"/>
                    <a:pt x="5969" y="4906"/>
                    <a:pt x="7401" y="4906"/>
                  </a:cubicBezTo>
                  <a:cubicBezTo>
                    <a:pt x="7665" y="4906"/>
                    <a:pt x="7931" y="4936"/>
                    <a:pt x="8190" y="4999"/>
                  </a:cubicBezTo>
                  <a:cubicBezTo>
                    <a:pt x="9958" y="5438"/>
                    <a:pt x="11147" y="7147"/>
                    <a:pt x="11713" y="8880"/>
                  </a:cubicBezTo>
                  <a:cubicBezTo>
                    <a:pt x="12279" y="10613"/>
                    <a:pt x="12395" y="12472"/>
                    <a:pt x="12938" y="14228"/>
                  </a:cubicBezTo>
                  <a:cubicBezTo>
                    <a:pt x="13481" y="15972"/>
                    <a:pt x="14613" y="17705"/>
                    <a:pt x="16368" y="18213"/>
                  </a:cubicBezTo>
                  <a:cubicBezTo>
                    <a:pt x="16851" y="18353"/>
                    <a:pt x="17356" y="18394"/>
                    <a:pt x="17869" y="18394"/>
                  </a:cubicBezTo>
                  <a:cubicBezTo>
                    <a:pt x="18590" y="18394"/>
                    <a:pt x="19326" y="18313"/>
                    <a:pt x="20035" y="18313"/>
                  </a:cubicBezTo>
                  <a:cubicBezTo>
                    <a:pt x="20826" y="18313"/>
                    <a:pt x="21583" y="18413"/>
                    <a:pt x="22248" y="18837"/>
                  </a:cubicBezTo>
                  <a:cubicBezTo>
                    <a:pt x="23935" y="19900"/>
                    <a:pt x="23958" y="22314"/>
                    <a:pt x="24916" y="24058"/>
                  </a:cubicBezTo>
                  <a:cubicBezTo>
                    <a:pt x="25809" y="25691"/>
                    <a:pt x="27677" y="26652"/>
                    <a:pt x="29520" y="26652"/>
                  </a:cubicBezTo>
                  <a:cubicBezTo>
                    <a:pt x="30324" y="26652"/>
                    <a:pt x="31123" y="26469"/>
                    <a:pt x="31836" y="26080"/>
                  </a:cubicBezTo>
                  <a:lnTo>
                    <a:pt x="31836" y="26080"/>
                  </a:lnTo>
                  <a:cubicBezTo>
                    <a:pt x="31717" y="26084"/>
                    <a:pt x="31600" y="26087"/>
                    <a:pt x="31485" y="26087"/>
                  </a:cubicBezTo>
                  <a:cubicBezTo>
                    <a:pt x="29883" y="26087"/>
                    <a:pt x="28615" y="25640"/>
                    <a:pt x="27850" y="24821"/>
                  </a:cubicBezTo>
                  <a:cubicBezTo>
                    <a:pt x="27019" y="23931"/>
                    <a:pt x="26649" y="22730"/>
                    <a:pt x="26418" y="21540"/>
                  </a:cubicBezTo>
                  <a:cubicBezTo>
                    <a:pt x="26187" y="20362"/>
                    <a:pt x="26071" y="19137"/>
                    <a:pt x="25633" y="18017"/>
                  </a:cubicBezTo>
                  <a:cubicBezTo>
                    <a:pt x="25194" y="16885"/>
                    <a:pt x="24362" y="15834"/>
                    <a:pt x="23207" y="15499"/>
                  </a:cubicBezTo>
                  <a:cubicBezTo>
                    <a:pt x="22811" y="15386"/>
                    <a:pt x="22404" y="15361"/>
                    <a:pt x="21993" y="15361"/>
                  </a:cubicBezTo>
                  <a:cubicBezTo>
                    <a:pt x="21656" y="15361"/>
                    <a:pt x="21316" y="15378"/>
                    <a:pt x="20980" y="15378"/>
                  </a:cubicBezTo>
                  <a:cubicBezTo>
                    <a:pt x="20591" y="15378"/>
                    <a:pt x="20206" y="15355"/>
                    <a:pt x="19834" y="15256"/>
                  </a:cubicBezTo>
                  <a:cubicBezTo>
                    <a:pt x="18124" y="14794"/>
                    <a:pt x="17212" y="12900"/>
                    <a:pt x="16992" y="11144"/>
                  </a:cubicBezTo>
                  <a:cubicBezTo>
                    <a:pt x="16773" y="9388"/>
                    <a:pt x="17027" y="7575"/>
                    <a:pt x="16600" y="5854"/>
                  </a:cubicBezTo>
                  <a:cubicBezTo>
                    <a:pt x="16103" y="3821"/>
                    <a:pt x="14659" y="2088"/>
                    <a:pt x="12822" y="1083"/>
                  </a:cubicBezTo>
                  <a:cubicBezTo>
                    <a:pt x="11487" y="352"/>
                    <a:pt x="9968" y="0"/>
                    <a:pt x="8448" y="0"/>
                  </a:cubicBezTo>
                  <a:close/>
                </a:path>
              </a:pathLst>
            </a:custGeom>
            <a:solidFill>
              <a:schemeClr val="dk2"/>
            </a:solidFill>
            <a:ln w="7225" cap="flat" cmpd="sng">
              <a:solidFill>
                <a:srgbClr val="000000"/>
              </a:solidFill>
              <a:prstDash val="solid"/>
              <a:miter lim="115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4"/>
            <p:cNvSpPr/>
            <p:nvPr/>
          </p:nvSpPr>
          <p:spPr>
            <a:xfrm rot="5400000">
              <a:off x="-235404" y="3631042"/>
              <a:ext cx="2418103" cy="2024353"/>
            </a:xfrm>
            <a:custGeom>
              <a:avLst/>
              <a:gdLst/>
              <a:ahLst/>
              <a:cxnLst/>
              <a:rect l="l" t="t" r="r" b="b"/>
              <a:pathLst>
                <a:path w="31836" h="26652" extrusionOk="0">
                  <a:moveTo>
                    <a:pt x="2300" y="0"/>
                  </a:moveTo>
                  <a:cubicBezTo>
                    <a:pt x="1500" y="0"/>
                    <a:pt x="707" y="181"/>
                    <a:pt x="1" y="565"/>
                  </a:cubicBezTo>
                  <a:cubicBezTo>
                    <a:pt x="104" y="562"/>
                    <a:pt x="206" y="560"/>
                    <a:pt x="306" y="560"/>
                  </a:cubicBezTo>
                  <a:cubicBezTo>
                    <a:pt x="1928" y="560"/>
                    <a:pt x="3202" y="998"/>
                    <a:pt x="3974" y="1836"/>
                  </a:cubicBezTo>
                  <a:cubicBezTo>
                    <a:pt x="4806" y="2714"/>
                    <a:pt x="5176" y="3926"/>
                    <a:pt x="5407" y="5105"/>
                  </a:cubicBezTo>
                  <a:cubicBezTo>
                    <a:pt x="5638" y="6294"/>
                    <a:pt x="5753" y="7507"/>
                    <a:pt x="6192" y="8639"/>
                  </a:cubicBezTo>
                  <a:cubicBezTo>
                    <a:pt x="6631" y="9760"/>
                    <a:pt x="7463" y="10811"/>
                    <a:pt x="8618" y="11146"/>
                  </a:cubicBezTo>
                  <a:cubicBezTo>
                    <a:pt x="9025" y="11263"/>
                    <a:pt x="9449" y="11287"/>
                    <a:pt x="9876" y="11287"/>
                  </a:cubicBezTo>
                  <a:cubicBezTo>
                    <a:pt x="10181" y="11287"/>
                    <a:pt x="10489" y="11275"/>
                    <a:pt x="10794" y="11275"/>
                  </a:cubicBezTo>
                  <a:cubicBezTo>
                    <a:pt x="11201" y="11275"/>
                    <a:pt x="11603" y="11297"/>
                    <a:pt x="11991" y="11400"/>
                  </a:cubicBezTo>
                  <a:cubicBezTo>
                    <a:pt x="13701" y="11851"/>
                    <a:pt x="14613" y="13756"/>
                    <a:pt x="14833" y="15512"/>
                  </a:cubicBezTo>
                  <a:cubicBezTo>
                    <a:pt x="15052" y="17268"/>
                    <a:pt x="14809" y="19070"/>
                    <a:pt x="15225" y="20791"/>
                  </a:cubicBezTo>
                  <a:cubicBezTo>
                    <a:pt x="15722" y="22824"/>
                    <a:pt x="17166" y="24568"/>
                    <a:pt x="19003" y="25573"/>
                  </a:cubicBezTo>
                  <a:cubicBezTo>
                    <a:pt x="20340" y="26305"/>
                    <a:pt x="21862" y="26651"/>
                    <a:pt x="23389" y="26651"/>
                  </a:cubicBezTo>
                  <a:cubicBezTo>
                    <a:pt x="23958" y="26651"/>
                    <a:pt x="24528" y="26603"/>
                    <a:pt x="25090" y="26509"/>
                  </a:cubicBezTo>
                  <a:cubicBezTo>
                    <a:pt x="27273" y="26128"/>
                    <a:pt x="29399" y="24996"/>
                    <a:pt x="30577" y="23125"/>
                  </a:cubicBezTo>
                  <a:cubicBezTo>
                    <a:pt x="31767" y="21253"/>
                    <a:pt x="31836" y="18620"/>
                    <a:pt x="30427" y="16910"/>
                  </a:cubicBezTo>
                  <a:cubicBezTo>
                    <a:pt x="29787" y="16124"/>
                    <a:pt x="28820" y="15557"/>
                    <a:pt x="27813" y="15557"/>
                  </a:cubicBezTo>
                  <a:cubicBezTo>
                    <a:pt x="27783" y="15557"/>
                    <a:pt x="27753" y="15557"/>
                    <a:pt x="27724" y="15558"/>
                  </a:cubicBezTo>
                  <a:cubicBezTo>
                    <a:pt x="26673" y="15593"/>
                    <a:pt x="25644" y="16344"/>
                    <a:pt x="25471" y="17372"/>
                  </a:cubicBezTo>
                  <a:cubicBezTo>
                    <a:pt x="25638" y="16930"/>
                    <a:pt x="26096" y="16712"/>
                    <a:pt x="26570" y="16712"/>
                  </a:cubicBezTo>
                  <a:cubicBezTo>
                    <a:pt x="26950" y="16712"/>
                    <a:pt x="27340" y="16852"/>
                    <a:pt x="27597" y="17129"/>
                  </a:cubicBezTo>
                  <a:cubicBezTo>
                    <a:pt x="28174" y="17753"/>
                    <a:pt x="28174" y="18747"/>
                    <a:pt x="27839" y="19532"/>
                  </a:cubicBezTo>
                  <a:cubicBezTo>
                    <a:pt x="27285" y="20855"/>
                    <a:pt x="25863" y="21743"/>
                    <a:pt x="24442" y="21743"/>
                  </a:cubicBezTo>
                  <a:cubicBezTo>
                    <a:pt x="24175" y="21743"/>
                    <a:pt x="23907" y="21712"/>
                    <a:pt x="23646" y="21646"/>
                  </a:cubicBezTo>
                  <a:cubicBezTo>
                    <a:pt x="21867" y="21219"/>
                    <a:pt x="20677" y="19497"/>
                    <a:pt x="20111" y="17765"/>
                  </a:cubicBezTo>
                  <a:cubicBezTo>
                    <a:pt x="19545" y="16032"/>
                    <a:pt x="19430" y="14172"/>
                    <a:pt x="18899" y="12428"/>
                  </a:cubicBezTo>
                  <a:cubicBezTo>
                    <a:pt x="18356" y="10684"/>
                    <a:pt x="17224" y="8940"/>
                    <a:pt x="15468" y="8431"/>
                  </a:cubicBezTo>
                  <a:cubicBezTo>
                    <a:pt x="14986" y="8292"/>
                    <a:pt x="14482" y="8251"/>
                    <a:pt x="13969" y="8251"/>
                  </a:cubicBezTo>
                  <a:cubicBezTo>
                    <a:pt x="13239" y="8251"/>
                    <a:pt x="12493" y="8334"/>
                    <a:pt x="11777" y="8334"/>
                  </a:cubicBezTo>
                  <a:cubicBezTo>
                    <a:pt x="10993" y="8334"/>
                    <a:pt x="10244" y="8235"/>
                    <a:pt x="9588" y="7819"/>
                  </a:cubicBezTo>
                  <a:cubicBezTo>
                    <a:pt x="7902" y="6756"/>
                    <a:pt x="7867" y="4342"/>
                    <a:pt x="6908" y="2586"/>
                  </a:cubicBezTo>
                  <a:cubicBezTo>
                    <a:pt x="6014" y="959"/>
                    <a:pt x="4142" y="0"/>
                    <a:pt x="2300" y="0"/>
                  </a:cubicBezTo>
                  <a:close/>
                </a:path>
              </a:pathLst>
            </a:custGeom>
            <a:solidFill>
              <a:schemeClr val="accent3"/>
            </a:solidFill>
            <a:ln w="7225" cap="flat" cmpd="sng">
              <a:solidFill>
                <a:srgbClr val="000000"/>
              </a:solidFill>
              <a:prstDash val="solid"/>
              <a:miter lim="115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4"/>
            <p:cNvSpPr/>
            <p:nvPr/>
          </p:nvSpPr>
          <p:spPr>
            <a:xfrm rot="5400000">
              <a:off x="692996" y="3418975"/>
              <a:ext cx="2418103" cy="2023897"/>
            </a:xfrm>
            <a:custGeom>
              <a:avLst/>
              <a:gdLst/>
              <a:ahLst/>
              <a:cxnLst/>
              <a:rect l="l" t="t" r="r" b="b"/>
              <a:pathLst>
                <a:path w="31836" h="26646" extrusionOk="0">
                  <a:moveTo>
                    <a:pt x="8448" y="1"/>
                  </a:moveTo>
                  <a:cubicBezTo>
                    <a:pt x="7878" y="1"/>
                    <a:pt x="7307" y="50"/>
                    <a:pt x="6746" y="148"/>
                  </a:cubicBezTo>
                  <a:cubicBezTo>
                    <a:pt x="4563" y="518"/>
                    <a:pt x="2438" y="1661"/>
                    <a:pt x="1248" y="3533"/>
                  </a:cubicBezTo>
                  <a:cubicBezTo>
                    <a:pt x="58" y="5392"/>
                    <a:pt x="0" y="8026"/>
                    <a:pt x="1398" y="9736"/>
                  </a:cubicBezTo>
                  <a:cubicBezTo>
                    <a:pt x="2049" y="10521"/>
                    <a:pt x="3005" y="11088"/>
                    <a:pt x="4023" y="11088"/>
                  </a:cubicBezTo>
                  <a:cubicBezTo>
                    <a:pt x="4053" y="11088"/>
                    <a:pt x="4083" y="11088"/>
                    <a:pt x="4113" y="11087"/>
                  </a:cubicBezTo>
                  <a:cubicBezTo>
                    <a:pt x="5152" y="11052"/>
                    <a:pt x="6180" y="10302"/>
                    <a:pt x="6354" y="9273"/>
                  </a:cubicBezTo>
                  <a:lnTo>
                    <a:pt x="6354" y="9273"/>
                  </a:lnTo>
                  <a:cubicBezTo>
                    <a:pt x="6187" y="9716"/>
                    <a:pt x="5732" y="9934"/>
                    <a:pt x="5260" y="9934"/>
                  </a:cubicBezTo>
                  <a:cubicBezTo>
                    <a:pt x="4881" y="9934"/>
                    <a:pt x="4490" y="9794"/>
                    <a:pt x="4228" y="9516"/>
                  </a:cubicBezTo>
                  <a:cubicBezTo>
                    <a:pt x="3651" y="8892"/>
                    <a:pt x="3662" y="7899"/>
                    <a:pt x="3986" y="7113"/>
                  </a:cubicBezTo>
                  <a:cubicBezTo>
                    <a:pt x="4541" y="5778"/>
                    <a:pt x="5969" y="4895"/>
                    <a:pt x="7401" y="4895"/>
                  </a:cubicBezTo>
                  <a:cubicBezTo>
                    <a:pt x="7666" y="4895"/>
                    <a:pt x="7931" y="4925"/>
                    <a:pt x="8190" y="4988"/>
                  </a:cubicBezTo>
                  <a:cubicBezTo>
                    <a:pt x="9958" y="5427"/>
                    <a:pt x="11147" y="7148"/>
                    <a:pt x="11713" y="8881"/>
                  </a:cubicBezTo>
                  <a:cubicBezTo>
                    <a:pt x="12279" y="10613"/>
                    <a:pt x="12395" y="12473"/>
                    <a:pt x="12938" y="14217"/>
                  </a:cubicBezTo>
                  <a:cubicBezTo>
                    <a:pt x="13481" y="15962"/>
                    <a:pt x="14613" y="17706"/>
                    <a:pt x="16368" y="18214"/>
                  </a:cubicBezTo>
                  <a:cubicBezTo>
                    <a:pt x="16850" y="18353"/>
                    <a:pt x="17354" y="18394"/>
                    <a:pt x="17866" y="18394"/>
                  </a:cubicBezTo>
                  <a:cubicBezTo>
                    <a:pt x="18594" y="18394"/>
                    <a:pt x="19339" y="18311"/>
                    <a:pt x="20055" y="18311"/>
                  </a:cubicBezTo>
                  <a:cubicBezTo>
                    <a:pt x="20838" y="18311"/>
                    <a:pt x="21588" y="18411"/>
                    <a:pt x="22248" y="18826"/>
                  </a:cubicBezTo>
                  <a:cubicBezTo>
                    <a:pt x="23935" y="19889"/>
                    <a:pt x="23958" y="22303"/>
                    <a:pt x="24916" y="24059"/>
                  </a:cubicBezTo>
                  <a:cubicBezTo>
                    <a:pt x="25811" y="25686"/>
                    <a:pt x="27683" y="26645"/>
                    <a:pt x="29529" y="26645"/>
                  </a:cubicBezTo>
                  <a:cubicBezTo>
                    <a:pt x="30330" y="26645"/>
                    <a:pt x="31126" y="26465"/>
                    <a:pt x="31836" y="26080"/>
                  </a:cubicBezTo>
                  <a:lnTo>
                    <a:pt x="31836" y="26080"/>
                  </a:lnTo>
                  <a:cubicBezTo>
                    <a:pt x="31732" y="26084"/>
                    <a:pt x="31631" y="26086"/>
                    <a:pt x="31530" y="26086"/>
                  </a:cubicBezTo>
                  <a:cubicBezTo>
                    <a:pt x="29908" y="26086"/>
                    <a:pt x="28634" y="25648"/>
                    <a:pt x="27850" y="24821"/>
                  </a:cubicBezTo>
                  <a:cubicBezTo>
                    <a:pt x="27030" y="23943"/>
                    <a:pt x="26661" y="22731"/>
                    <a:pt x="26430" y="21541"/>
                  </a:cubicBezTo>
                  <a:cubicBezTo>
                    <a:pt x="26199" y="20363"/>
                    <a:pt x="26071" y="19138"/>
                    <a:pt x="25633" y="18018"/>
                  </a:cubicBezTo>
                  <a:cubicBezTo>
                    <a:pt x="25194" y="16897"/>
                    <a:pt x="24362" y="15835"/>
                    <a:pt x="23207" y="15500"/>
                  </a:cubicBezTo>
                  <a:cubicBezTo>
                    <a:pt x="22815" y="15387"/>
                    <a:pt x="22411" y="15362"/>
                    <a:pt x="22001" y="15362"/>
                  </a:cubicBezTo>
                  <a:cubicBezTo>
                    <a:pt x="21665" y="15362"/>
                    <a:pt x="21325" y="15379"/>
                    <a:pt x="20987" y="15379"/>
                  </a:cubicBezTo>
                  <a:cubicBezTo>
                    <a:pt x="20597" y="15379"/>
                    <a:pt x="20210" y="15356"/>
                    <a:pt x="19834" y="15257"/>
                  </a:cubicBezTo>
                  <a:cubicBezTo>
                    <a:pt x="18124" y="14795"/>
                    <a:pt x="17212" y="12901"/>
                    <a:pt x="16992" y="11145"/>
                  </a:cubicBezTo>
                  <a:cubicBezTo>
                    <a:pt x="16773" y="9389"/>
                    <a:pt x="17027" y="7575"/>
                    <a:pt x="16600" y="5854"/>
                  </a:cubicBezTo>
                  <a:cubicBezTo>
                    <a:pt x="16103" y="3821"/>
                    <a:pt x="14659" y="2089"/>
                    <a:pt x="12822" y="1084"/>
                  </a:cubicBezTo>
                  <a:cubicBezTo>
                    <a:pt x="11487" y="353"/>
                    <a:pt x="9968" y="1"/>
                    <a:pt x="8448" y="1"/>
                  </a:cubicBezTo>
                  <a:close/>
                </a:path>
              </a:pathLst>
            </a:custGeom>
            <a:solidFill>
              <a:schemeClr val="dk2"/>
            </a:solidFill>
            <a:ln w="7225" cap="flat" cmpd="sng">
              <a:solidFill>
                <a:srgbClr val="000000"/>
              </a:solidFill>
              <a:prstDash val="solid"/>
              <a:miter lim="115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4"/>
            <p:cNvSpPr/>
            <p:nvPr/>
          </p:nvSpPr>
          <p:spPr>
            <a:xfrm rot="5400000">
              <a:off x="1604306" y="3631194"/>
              <a:ext cx="2418103" cy="2024049"/>
            </a:xfrm>
            <a:custGeom>
              <a:avLst/>
              <a:gdLst/>
              <a:ahLst/>
              <a:cxnLst/>
              <a:rect l="l" t="t" r="r" b="b"/>
              <a:pathLst>
                <a:path w="31836" h="26648" extrusionOk="0">
                  <a:moveTo>
                    <a:pt x="2311" y="0"/>
                  </a:moveTo>
                  <a:cubicBezTo>
                    <a:pt x="1508" y="0"/>
                    <a:pt x="710" y="183"/>
                    <a:pt x="1" y="573"/>
                  </a:cubicBezTo>
                  <a:cubicBezTo>
                    <a:pt x="119" y="568"/>
                    <a:pt x="236" y="566"/>
                    <a:pt x="351" y="566"/>
                  </a:cubicBezTo>
                  <a:cubicBezTo>
                    <a:pt x="1952" y="566"/>
                    <a:pt x="3209" y="1013"/>
                    <a:pt x="3974" y="1832"/>
                  </a:cubicBezTo>
                  <a:cubicBezTo>
                    <a:pt x="4806" y="2710"/>
                    <a:pt x="5176" y="3923"/>
                    <a:pt x="5407" y="5101"/>
                  </a:cubicBezTo>
                  <a:cubicBezTo>
                    <a:pt x="5638" y="6291"/>
                    <a:pt x="5753" y="7503"/>
                    <a:pt x="6192" y="8635"/>
                  </a:cubicBezTo>
                  <a:cubicBezTo>
                    <a:pt x="6631" y="9756"/>
                    <a:pt x="7463" y="10807"/>
                    <a:pt x="8618" y="11142"/>
                  </a:cubicBezTo>
                  <a:cubicBezTo>
                    <a:pt x="9023" y="11263"/>
                    <a:pt x="9443" y="11288"/>
                    <a:pt x="9868" y="11288"/>
                  </a:cubicBezTo>
                  <a:cubicBezTo>
                    <a:pt x="10188" y="11288"/>
                    <a:pt x="10511" y="11274"/>
                    <a:pt x="10830" y="11274"/>
                  </a:cubicBezTo>
                  <a:cubicBezTo>
                    <a:pt x="11225" y="11274"/>
                    <a:pt x="11615" y="11296"/>
                    <a:pt x="11991" y="11396"/>
                  </a:cubicBezTo>
                  <a:cubicBezTo>
                    <a:pt x="13701" y="11858"/>
                    <a:pt x="14613" y="13753"/>
                    <a:pt x="14833" y="15508"/>
                  </a:cubicBezTo>
                  <a:cubicBezTo>
                    <a:pt x="15052" y="17264"/>
                    <a:pt x="14809" y="19066"/>
                    <a:pt x="15225" y="20787"/>
                  </a:cubicBezTo>
                  <a:cubicBezTo>
                    <a:pt x="15722" y="22820"/>
                    <a:pt x="17166" y="24565"/>
                    <a:pt x="19003" y="25570"/>
                  </a:cubicBezTo>
                  <a:cubicBezTo>
                    <a:pt x="20340" y="26302"/>
                    <a:pt x="21862" y="26647"/>
                    <a:pt x="23389" y="26647"/>
                  </a:cubicBezTo>
                  <a:cubicBezTo>
                    <a:pt x="23958" y="26647"/>
                    <a:pt x="24528" y="26599"/>
                    <a:pt x="25090" y="26505"/>
                  </a:cubicBezTo>
                  <a:cubicBezTo>
                    <a:pt x="27273" y="26136"/>
                    <a:pt x="29399" y="24992"/>
                    <a:pt x="30577" y="23121"/>
                  </a:cubicBezTo>
                  <a:cubicBezTo>
                    <a:pt x="31767" y="21249"/>
                    <a:pt x="31836" y="18616"/>
                    <a:pt x="30427" y="16906"/>
                  </a:cubicBezTo>
                  <a:cubicBezTo>
                    <a:pt x="29787" y="16121"/>
                    <a:pt x="28820" y="15553"/>
                    <a:pt x="27813" y="15553"/>
                  </a:cubicBezTo>
                  <a:cubicBezTo>
                    <a:pt x="27783" y="15553"/>
                    <a:pt x="27753" y="15554"/>
                    <a:pt x="27724" y="15555"/>
                  </a:cubicBezTo>
                  <a:cubicBezTo>
                    <a:pt x="26673" y="15589"/>
                    <a:pt x="25644" y="16340"/>
                    <a:pt x="25471" y="17368"/>
                  </a:cubicBezTo>
                  <a:cubicBezTo>
                    <a:pt x="25638" y="16926"/>
                    <a:pt x="26096" y="16708"/>
                    <a:pt x="26570" y="16708"/>
                  </a:cubicBezTo>
                  <a:cubicBezTo>
                    <a:pt x="26950" y="16708"/>
                    <a:pt x="27340" y="16848"/>
                    <a:pt x="27597" y="17126"/>
                  </a:cubicBezTo>
                  <a:cubicBezTo>
                    <a:pt x="28174" y="17749"/>
                    <a:pt x="28174" y="18743"/>
                    <a:pt x="27839" y="19528"/>
                  </a:cubicBezTo>
                  <a:cubicBezTo>
                    <a:pt x="27284" y="20864"/>
                    <a:pt x="25856" y="21747"/>
                    <a:pt x="24431" y="21747"/>
                  </a:cubicBezTo>
                  <a:cubicBezTo>
                    <a:pt x="24167" y="21747"/>
                    <a:pt x="23904" y="21717"/>
                    <a:pt x="23646" y="21654"/>
                  </a:cubicBezTo>
                  <a:cubicBezTo>
                    <a:pt x="21867" y="21215"/>
                    <a:pt x="20677" y="19494"/>
                    <a:pt x="20111" y="17761"/>
                  </a:cubicBezTo>
                  <a:cubicBezTo>
                    <a:pt x="19545" y="16028"/>
                    <a:pt x="19430" y="14169"/>
                    <a:pt x="18899" y="12424"/>
                  </a:cubicBezTo>
                  <a:cubicBezTo>
                    <a:pt x="18356" y="10680"/>
                    <a:pt x="17224" y="8947"/>
                    <a:pt x="15468" y="8428"/>
                  </a:cubicBezTo>
                  <a:cubicBezTo>
                    <a:pt x="14986" y="8288"/>
                    <a:pt x="14482" y="8247"/>
                    <a:pt x="13969" y="8247"/>
                  </a:cubicBezTo>
                  <a:cubicBezTo>
                    <a:pt x="13239" y="8247"/>
                    <a:pt x="12493" y="8330"/>
                    <a:pt x="11777" y="8330"/>
                  </a:cubicBezTo>
                  <a:cubicBezTo>
                    <a:pt x="10993" y="8330"/>
                    <a:pt x="10244" y="8231"/>
                    <a:pt x="9588" y="7815"/>
                  </a:cubicBezTo>
                  <a:cubicBezTo>
                    <a:pt x="7902" y="6753"/>
                    <a:pt x="7867" y="4338"/>
                    <a:pt x="6908" y="2583"/>
                  </a:cubicBezTo>
                  <a:cubicBezTo>
                    <a:pt x="6016" y="959"/>
                    <a:pt x="4150" y="0"/>
                    <a:pt x="2311" y="0"/>
                  </a:cubicBezTo>
                  <a:close/>
                </a:path>
              </a:pathLst>
            </a:custGeom>
            <a:solidFill>
              <a:schemeClr val="dk1"/>
            </a:solidFill>
            <a:ln w="7225" cap="flat" cmpd="sng">
              <a:solidFill>
                <a:srgbClr val="000000"/>
              </a:solidFill>
              <a:prstDash val="solid"/>
              <a:miter lim="115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4"/>
            <p:cNvSpPr/>
            <p:nvPr/>
          </p:nvSpPr>
          <p:spPr>
            <a:xfrm rot="5400000">
              <a:off x="4372227" y="3418558"/>
              <a:ext cx="2418103" cy="2024732"/>
            </a:xfrm>
            <a:custGeom>
              <a:avLst/>
              <a:gdLst/>
              <a:ahLst/>
              <a:cxnLst/>
              <a:rect l="l" t="t" r="r" b="b"/>
              <a:pathLst>
                <a:path w="31836" h="26657" extrusionOk="0">
                  <a:moveTo>
                    <a:pt x="8450" y="0"/>
                  </a:moveTo>
                  <a:cubicBezTo>
                    <a:pt x="7878" y="0"/>
                    <a:pt x="7307" y="50"/>
                    <a:pt x="6746" y="147"/>
                  </a:cubicBezTo>
                  <a:cubicBezTo>
                    <a:pt x="4563" y="517"/>
                    <a:pt x="2438" y="1661"/>
                    <a:pt x="1248" y="3532"/>
                  </a:cubicBezTo>
                  <a:cubicBezTo>
                    <a:pt x="58" y="5403"/>
                    <a:pt x="0" y="8037"/>
                    <a:pt x="1410" y="9746"/>
                  </a:cubicBezTo>
                  <a:cubicBezTo>
                    <a:pt x="2049" y="10532"/>
                    <a:pt x="3005" y="11099"/>
                    <a:pt x="4023" y="11099"/>
                  </a:cubicBezTo>
                  <a:cubicBezTo>
                    <a:pt x="4053" y="11099"/>
                    <a:pt x="4083" y="11099"/>
                    <a:pt x="4113" y="11098"/>
                  </a:cubicBezTo>
                  <a:cubicBezTo>
                    <a:pt x="5152" y="11063"/>
                    <a:pt x="6192" y="10312"/>
                    <a:pt x="6365" y="9284"/>
                  </a:cubicBezTo>
                  <a:lnTo>
                    <a:pt x="6365" y="9284"/>
                  </a:lnTo>
                  <a:cubicBezTo>
                    <a:pt x="6192" y="9721"/>
                    <a:pt x="5733" y="9936"/>
                    <a:pt x="5260" y="9936"/>
                  </a:cubicBezTo>
                  <a:cubicBezTo>
                    <a:pt x="4883" y="9936"/>
                    <a:pt x="4496" y="9799"/>
                    <a:pt x="4240" y="9527"/>
                  </a:cubicBezTo>
                  <a:cubicBezTo>
                    <a:pt x="3662" y="8903"/>
                    <a:pt x="3662" y="7898"/>
                    <a:pt x="3986" y="7124"/>
                  </a:cubicBezTo>
                  <a:cubicBezTo>
                    <a:pt x="4540" y="5802"/>
                    <a:pt x="5962" y="4913"/>
                    <a:pt x="7390" y="4913"/>
                  </a:cubicBezTo>
                  <a:cubicBezTo>
                    <a:pt x="7658" y="4913"/>
                    <a:pt x="7927" y="4945"/>
                    <a:pt x="8190" y="5010"/>
                  </a:cubicBezTo>
                  <a:cubicBezTo>
                    <a:pt x="9958" y="5438"/>
                    <a:pt x="11147" y="7147"/>
                    <a:pt x="11713" y="8880"/>
                  </a:cubicBezTo>
                  <a:cubicBezTo>
                    <a:pt x="12279" y="10613"/>
                    <a:pt x="12395" y="12473"/>
                    <a:pt x="12938" y="14228"/>
                  </a:cubicBezTo>
                  <a:cubicBezTo>
                    <a:pt x="13481" y="15984"/>
                    <a:pt x="14613" y="17717"/>
                    <a:pt x="16368" y="18225"/>
                  </a:cubicBezTo>
                  <a:cubicBezTo>
                    <a:pt x="16850" y="18364"/>
                    <a:pt x="17354" y="18405"/>
                    <a:pt x="17866" y="18405"/>
                  </a:cubicBezTo>
                  <a:cubicBezTo>
                    <a:pt x="18594" y="18405"/>
                    <a:pt x="19339" y="18322"/>
                    <a:pt x="20055" y="18322"/>
                  </a:cubicBezTo>
                  <a:cubicBezTo>
                    <a:pt x="20838" y="18322"/>
                    <a:pt x="21588" y="18421"/>
                    <a:pt x="22248" y="18837"/>
                  </a:cubicBezTo>
                  <a:cubicBezTo>
                    <a:pt x="23935" y="19900"/>
                    <a:pt x="23958" y="22314"/>
                    <a:pt x="24916" y="24070"/>
                  </a:cubicBezTo>
                  <a:cubicBezTo>
                    <a:pt x="25811" y="25697"/>
                    <a:pt x="27683" y="26656"/>
                    <a:pt x="29529" y="26656"/>
                  </a:cubicBezTo>
                  <a:cubicBezTo>
                    <a:pt x="30330" y="26656"/>
                    <a:pt x="31126" y="26476"/>
                    <a:pt x="31836" y="26091"/>
                  </a:cubicBezTo>
                  <a:lnTo>
                    <a:pt x="31836" y="26091"/>
                  </a:lnTo>
                  <a:cubicBezTo>
                    <a:pt x="31735" y="26095"/>
                    <a:pt x="31635" y="26096"/>
                    <a:pt x="31537" y="26096"/>
                  </a:cubicBezTo>
                  <a:cubicBezTo>
                    <a:pt x="29911" y="26096"/>
                    <a:pt x="28624" y="25648"/>
                    <a:pt x="27850" y="24821"/>
                  </a:cubicBezTo>
                  <a:cubicBezTo>
                    <a:pt x="27019" y="23943"/>
                    <a:pt x="26649" y="22730"/>
                    <a:pt x="26418" y="21540"/>
                  </a:cubicBezTo>
                  <a:cubicBezTo>
                    <a:pt x="26187" y="20362"/>
                    <a:pt x="26071" y="19138"/>
                    <a:pt x="25633" y="18017"/>
                  </a:cubicBezTo>
                  <a:cubicBezTo>
                    <a:pt x="25194" y="16897"/>
                    <a:pt x="24362" y="15845"/>
                    <a:pt x="23207" y="15510"/>
                  </a:cubicBezTo>
                  <a:cubicBezTo>
                    <a:pt x="22798" y="15390"/>
                    <a:pt x="22376" y="15364"/>
                    <a:pt x="21952" y="15364"/>
                  </a:cubicBezTo>
                  <a:cubicBezTo>
                    <a:pt x="21632" y="15364"/>
                    <a:pt x="21310" y="15379"/>
                    <a:pt x="20992" y="15379"/>
                  </a:cubicBezTo>
                  <a:cubicBezTo>
                    <a:pt x="20599" y="15379"/>
                    <a:pt x="20210" y="15356"/>
                    <a:pt x="19834" y="15256"/>
                  </a:cubicBezTo>
                  <a:cubicBezTo>
                    <a:pt x="18124" y="14794"/>
                    <a:pt x="17212" y="12900"/>
                    <a:pt x="16992" y="11144"/>
                  </a:cubicBezTo>
                  <a:cubicBezTo>
                    <a:pt x="16773" y="9388"/>
                    <a:pt x="17027" y="7575"/>
                    <a:pt x="16600" y="5854"/>
                  </a:cubicBezTo>
                  <a:cubicBezTo>
                    <a:pt x="16103" y="3821"/>
                    <a:pt x="14659" y="2088"/>
                    <a:pt x="12822" y="1083"/>
                  </a:cubicBezTo>
                  <a:cubicBezTo>
                    <a:pt x="11495" y="352"/>
                    <a:pt x="9972" y="0"/>
                    <a:pt x="8450" y="0"/>
                  </a:cubicBezTo>
                  <a:close/>
                </a:path>
              </a:pathLst>
            </a:custGeom>
            <a:solidFill>
              <a:schemeClr val="accent3"/>
            </a:solidFill>
            <a:ln w="7225" cap="flat" cmpd="sng">
              <a:solidFill>
                <a:srgbClr val="000000"/>
              </a:solidFill>
              <a:prstDash val="solid"/>
              <a:miter lim="115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4"/>
            <p:cNvSpPr/>
            <p:nvPr/>
          </p:nvSpPr>
          <p:spPr>
            <a:xfrm rot="5400000">
              <a:off x="5283272" y="3631042"/>
              <a:ext cx="2418103" cy="2024353"/>
            </a:xfrm>
            <a:custGeom>
              <a:avLst/>
              <a:gdLst/>
              <a:ahLst/>
              <a:cxnLst/>
              <a:rect l="l" t="t" r="r" b="b"/>
              <a:pathLst>
                <a:path w="31836" h="26652" extrusionOk="0">
                  <a:moveTo>
                    <a:pt x="2300" y="0"/>
                  </a:moveTo>
                  <a:cubicBezTo>
                    <a:pt x="1500" y="0"/>
                    <a:pt x="707" y="181"/>
                    <a:pt x="1" y="565"/>
                  </a:cubicBezTo>
                  <a:cubicBezTo>
                    <a:pt x="102" y="562"/>
                    <a:pt x="201" y="560"/>
                    <a:pt x="300" y="560"/>
                  </a:cubicBezTo>
                  <a:cubicBezTo>
                    <a:pt x="1925" y="560"/>
                    <a:pt x="3201" y="1008"/>
                    <a:pt x="3974" y="1836"/>
                  </a:cubicBezTo>
                  <a:cubicBezTo>
                    <a:pt x="4806" y="2714"/>
                    <a:pt x="5176" y="3926"/>
                    <a:pt x="5407" y="5105"/>
                  </a:cubicBezTo>
                  <a:cubicBezTo>
                    <a:pt x="5638" y="6294"/>
                    <a:pt x="5753" y="7507"/>
                    <a:pt x="6192" y="8639"/>
                  </a:cubicBezTo>
                  <a:cubicBezTo>
                    <a:pt x="6631" y="9760"/>
                    <a:pt x="7463" y="10811"/>
                    <a:pt x="8618" y="11146"/>
                  </a:cubicBezTo>
                  <a:cubicBezTo>
                    <a:pt x="9025" y="11263"/>
                    <a:pt x="9449" y="11287"/>
                    <a:pt x="9876" y="11287"/>
                  </a:cubicBezTo>
                  <a:cubicBezTo>
                    <a:pt x="10181" y="11287"/>
                    <a:pt x="10489" y="11275"/>
                    <a:pt x="10794" y="11275"/>
                  </a:cubicBezTo>
                  <a:cubicBezTo>
                    <a:pt x="11201" y="11275"/>
                    <a:pt x="11603" y="11297"/>
                    <a:pt x="11991" y="11400"/>
                  </a:cubicBezTo>
                  <a:cubicBezTo>
                    <a:pt x="13701" y="11851"/>
                    <a:pt x="14613" y="13757"/>
                    <a:pt x="14833" y="15512"/>
                  </a:cubicBezTo>
                  <a:cubicBezTo>
                    <a:pt x="15052" y="17268"/>
                    <a:pt x="14809" y="19070"/>
                    <a:pt x="15225" y="20791"/>
                  </a:cubicBezTo>
                  <a:cubicBezTo>
                    <a:pt x="15722" y="22824"/>
                    <a:pt x="17166" y="24568"/>
                    <a:pt x="19003" y="25573"/>
                  </a:cubicBezTo>
                  <a:cubicBezTo>
                    <a:pt x="20340" y="26305"/>
                    <a:pt x="21862" y="26651"/>
                    <a:pt x="23389" y="26651"/>
                  </a:cubicBezTo>
                  <a:cubicBezTo>
                    <a:pt x="23958" y="26651"/>
                    <a:pt x="24528" y="26603"/>
                    <a:pt x="25090" y="26509"/>
                  </a:cubicBezTo>
                  <a:cubicBezTo>
                    <a:pt x="27273" y="26128"/>
                    <a:pt x="29399" y="24996"/>
                    <a:pt x="30577" y="23125"/>
                  </a:cubicBezTo>
                  <a:cubicBezTo>
                    <a:pt x="31767" y="21253"/>
                    <a:pt x="31836" y="18620"/>
                    <a:pt x="30427" y="16910"/>
                  </a:cubicBezTo>
                  <a:cubicBezTo>
                    <a:pt x="29787" y="16125"/>
                    <a:pt x="28820" y="15557"/>
                    <a:pt x="27813" y="15557"/>
                  </a:cubicBezTo>
                  <a:cubicBezTo>
                    <a:pt x="27783" y="15557"/>
                    <a:pt x="27753" y="15558"/>
                    <a:pt x="27724" y="15559"/>
                  </a:cubicBezTo>
                  <a:cubicBezTo>
                    <a:pt x="26673" y="15593"/>
                    <a:pt x="25644" y="16344"/>
                    <a:pt x="25471" y="17372"/>
                  </a:cubicBezTo>
                  <a:cubicBezTo>
                    <a:pt x="25638" y="16930"/>
                    <a:pt x="26096" y="16712"/>
                    <a:pt x="26570" y="16712"/>
                  </a:cubicBezTo>
                  <a:cubicBezTo>
                    <a:pt x="26950" y="16712"/>
                    <a:pt x="27340" y="16852"/>
                    <a:pt x="27597" y="17129"/>
                  </a:cubicBezTo>
                  <a:cubicBezTo>
                    <a:pt x="28174" y="17753"/>
                    <a:pt x="28174" y="18747"/>
                    <a:pt x="27839" y="19532"/>
                  </a:cubicBezTo>
                  <a:cubicBezTo>
                    <a:pt x="27285" y="20855"/>
                    <a:pt x="25863" y="21743"/>
                    <a:pt x="24442" y="21743"/>
                  </a:cubicBezTo>
                  <a:cubicBezTo>
                    <a:pt x="24175" y="21743"/>
                    <a:pt x="23907" y="21712"/>
                    <a:pt x="23646" y="21646"/>
                  </a:cubicBezTo>
                  <a:cubicBezTo>
                    <a:pt x="21867" y="21219"/>
                    <a:pt x="20677" y="19497"/>
                    <a:pt x="20111" y="17765"/>
                  </a:cubicBezTo>
                  <a:cubicBezTo>
                    <a:pt x="19545" y="16032"/>
                    <a:pt x="19430" y="14172"/>
                    <a:pt x="18899" y="12428"/>
                  </a:cubicBezTo>
                  <a:cubicBezTo>
                    <a:pt x="18356" y="10684"/>
                    <a:pt x="17224" y="8940"/>
                    <a:pt x="15468" y="8431"/>
                  </a:cubicBezTo>
                  <a:cubicBezTo>
                    <a:pt x="14986" y="8292"/>
                    <a:pt x="14482" y="8251"/>
                    <a:pt x="13969" y="8251"/>
                  </a:cubicBezTo>
                  <a:cubicBezTo>
                    <a:pt x="13239" y="8251"/>
                    <a:pt x="12493" y="8334"/>
                    <a:pt x="11777" y="8334"/>
                  </a:cubicBezTo>
                  <a:cubicBezTo>
                    <a:pt x="10993" y="8334"/>
                    <a:pt x="10244" y="8235"/>
                    <a:pt x="9588" y="7819"/>
                  </a:cubicBezTo>
                  <a:cubicBezTo>
                    <a:pt x="7902" y="6757"/>
                    <a:pt x="7867" y="4342"/>
                    <a:pt x="6908" y="2587"/>
                  </a:cubicBezTo>
                  <a:cubicBezTo>
                    <a:pt x="6014" y="959"/>
                    <a:pt x="4142" y="0"/>
                    <a:pt x="2300" y="0"/>
                  </a:cubicBezTo>
                  <a:close/>
                </a:path>
              </a:pathLst>
            </a:custGeom>
            <a:solidFill>
              <a:schemeClr val="dk2"/>
            </a:solidFill>
            <a:ln w="7225" cap="flat" cmpd="sng">
              <a:solidFill>
                <a:srgbClr val="000000"/>
              </a:solidFill>
              <a:prstDash val="solid"/>
              <a:miter lim="115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4"/>
            <p:cNvSpPr/>
            <p:nvPr/>
          </p:nvSpPr>
          <p:spPr>
            <a:xfrm rot="5400000">
              <a:off x="2532668" y="3418785"/>
              <a:ext cx="2418103" cy="2024277"/>
            </a:xfrm>
            <a:custGeom>
              <a:avLst/>
              <a:gdLst/>
              <a:ahLst/>
              <a:cxnLst/>
              <a:rect l="l" t="t" r="r" b="b"/>
              <a:pathLst>
                <a:path w="31836" h="26651" extrusionOk="0">
                  <a:moveTo>
                    <a:pt x="8450" y="1"/>
                  </a:moveTo>
                  <a:cubicBezTo>
                    <a:pt x="7878" y="1"/>
                    <a:pt x="7307" y="51"/>
                    <a:pt x="6746" y="148"/>
                  </a:cubicBezTo>
                  <a:cubicBezTo>
                    <a:pt x="4563" y="518"/>
                    <a:pt x="2438" y="1673"/>
                    <a:pt x="1248" y="3533"/>
                  </a:cubicBezTo>
                  <a:cubicBezTo>
                    <a:pt x="58" y="5392"/>
                    <a:pt x="0" y="8026"/>
                    <a:pt x="1410" y="9736"/>
                  </a:cubicBezTo>
                  <a:cubicBezTo>
                    <a:pt x="2049" y="10521"/>
                    <a:pt x="3005" y="11089"/>
                    <a:pt x="4023" y="11089"/>
                  </a:cubicBezTo>
                  <a:cubicBezTo>
                    <a:pt x="4053" y="11089"/>
                    <a:pt x="4083" y="11088"/>
                    <a:pt x="4113" y="11087"/>
                  </a:cubicBezTo>
                  <a:cubicBezTo>
                    <a:pt x="5152" y="11053"/>
                    <a:pt x="6192" y="10302"/>
                    <a:pt x="6365" y="9274"/>
                  </a:cubicBezTo>
                  <a:lnTo>
                    <a:pt x="6365" y="9274"/>
                  </a:lnTo>
                  <a:cubicBezTo>
                    <a:pt x="6192" y="9716"/>
                    <a:pt x="5734" y="9934"/>
                    <a:pt x="5263" y="9934"/>
                  </a:cubicBezTo>
                  <a:cubicBezTo>
                    <a:pt x="4884" y="9934"/>
                    <a:pt x="4497" y="9794"/>
                    <a:pt x="4240" y="9516"/>
                  </a:cubicBezTo>
                  <a:cubicBezTo>
                    <a:pt x="3662" y="8892"/>
                    <a:pt x="3662" y="7899"/>
                    <a:pt x="3986" y="7114"/>
                  </a:cubicBezTo>
                  <a:cubicBezTo>
                    <a:pt x="4541" y="5788"/>
                    <a:pt x="5969" y="4906"/>
                    <a:pt x="7401" y="4906"/>
                  </a:cubicBezTo>
                  <a:cubicBezTo>
                    <a:pt x="7665" y="4906"/>
                    <a:pt x="7931" y="4937"/>
                    <a:pt x="8190" y="5000"/>
                  </a:cubicBezTo>
                  <a:cubicBezTo>
                    <a:pt x="9958" y="5427"/>
                    <a:pt x="11147" y="7148"/>
                    <a:pt x="11713" y="8881"/>
                  </a:cubicBezTo>
                  <a:cubicBezTo>
                    <a:pt x="12279" y="10614"/>
                    <a:pt x="12395" y="12473"/>
                    <a:pt x="12938" y="14218"/>
                  </a:cubicBezTo>
                  <a:cubicBezTo>
                    <a:pt x="13481" y="15973"/>
                    <a:pt x="14613" y="17706"/>
                    <a:pt x="16368" y="18214"/>
                  </a:cubicBezTo>
                  <a:cubicBezTo>
                    <a:pt x="16850" y="18353"/>
                    <a:pt x="17354" y="18394"/>
                    <a:pt x="17866" y="18394"/>
                  </a:cubicBezTo>
                  <a:cubicBezTo>
                    <a:pt x="18594" y="18394"/>
                    <a:pt x="19339" y="18311"/>
                    <a:pt x="20055" y="18311"/>
                  </a:cubicBezTo>
                  <a:cubicBezTo>
                    <a:pt x="20838" y="18311"/>
                    <a:pt x="21588" y="18411"/>
                    <a:pt x="22248" y="18826"/>
                  </a:cubicBezTo>
                  <a:cubicBezTo>
                    <a:pt x="23935" y="19901"/>
                    <a:pt x="23958" y="22315"/>
                    <a:pt x="24916" y="24059"/>
                  </a:cubicBezTo>
                  <a:cubicBezTo>
                    <a:pt x="25810" y="25686"/>
                    <a:pt x="27682" y="26650"/>
                    <a:pt x="29528" y="26650"/>
                  </a:cubicBezTo>
                  <a:cubicBezTo>
                    <a:pt x="30329" y="26650"/>
                    <a:pt x="31126" y="26469"/>
                    <a:pt x="31836" y="26081"/>
                  </a:cubicBezTo>
                  <a:lnTo>
                    <a:pt x="31836" y="26081"/>
                  </a:lnTo>
                  <a:cubicBezTo>
                    <a:pt x="31717" y="26085"/>
                    <a:pt x="31600" y="26088"/>
                    <a:pt x="31485" y="26088"/>
                  </a:cubicBezTo>
                  <a:cubicBezTo>
                    <a:pt x="29885" y="26088"/>
                    <a:pt x="28626" y="25641"/>
                    <a:pt x="27850" y="24822"/>
                  </a:cubicBezTo>
                  <a:cubicBezTo>
                    <a:pt x="27030" y="23944"/>
                    <a:pt x="26661" y="22731"/>
                    <a:pt x="26430" y="21541"/>
                  </a:cubicBezTo>
                  <a:cubicBezTo>
                    <a:pt x="26199" y="20363"/>
                    <a:pt x="26071" y="19138"/>
                    <a:pt x="25644" y="18018"/>
                  </a:cubicBezTo>
                  <a:cubicBezTo>
                    <a:pt x="25205" y="16897"/>
                    <a:pt x="24362" y="15835"/>
                    <a:pt x="23207" y="15511"/>
                  </a:cubicBezTo>
                  <a:cubicBezTo>
                    <a:pt x="22802" y="15391"/>
                    <a:pt x="22383" y="15365"/>
                    <a:pt x="21960" y="15365"/>
                  </a:cubicBezTo>
                  <a:cubicBezTo>
                    <a:pt x="21641" y="15365"/>
                    <a:pt x="21319" y="15380"/>
                    <a:pt x="21000" y="15380"/>
                  </a:cubicBezTo>
                  <a:cubicBezTo>
                    <a:pt x="20605" y="15380"/>
                    <a:pt x="20214" y="15357"/>
                    <a:pt x="19834" y="15257"/>
                  </a:cubicBezTo>
                  <a:cubicBezTo>
                    <a:pt x="18124" y="14795"/>
                    <a:pt x="17212" y="12901"/>
                    <a:pt x="16992" y="11145"/>
                  </a:cubicBezTo>
                  <a:cubicBezTo>
                    <a:pt x="16773" y="9389"/>
                    <a:pt x="17027" y="7576"/>
                    <a:pt x="16600" y="5866"/>
                  </a:cubicBezTo>
                  <a:cubicBezTo>
                    <a:pt x="16103" y="3833"/>
                    <a:pt x="14659" y="2089"/>
                    <a:pt x="12822" y="1084"/>
                  </a:cubicBezTo>
                  <a:cubicBezTo>
                    <a:pt x="11495" y="353"/>
                    <a:pt x="9972" y="1"/>
                    <a:pt x="8450" y="1"/>
                  </a:cubicBezTo>
                  <a:close/>
                </a:path>
              </a:pathLst>
            </a:custGeom>
            <a:solidFill>
              <a:schemeClr val="lt1"/>
            </a:solidFill>
            <a:ln w="7225" cap="flat" cmpd="sng">
              <a:solidFill>
                <a:srgbClr val="000000"/>
              </a:solidFill>
              <a:prstDash val="solid"/>
              <a:miter lim="115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4"/>
            <p:cNvSpPr/>
            <p:nvPr/>
          </p:nvSpPr>
          <p:spPr>
            <a:xfrm rot="5400000">
              <a:off x="3443257" y="3631194"/>
              <a:ext cx="2418103" cy="2024049"/>
            </a:xfrm>
            <a:custGeom>
              <a:avLst/>
              <a:gdLst/>
              <a:ahLst/>
              <a:cxnLst/>
              <a:rect l="l" t="t" r="r" b="b"/>
              <a:pathLst>
                <a:path w="31836" h="26648" extrusionOk="0">
                  <a:moveTo>
                    <a:pt x="2309" y="0"/>
                  </a:moveTo>
                  <a:cubicBezTo>
                    <a:pt x="1506" y="0"/>
                    <a:pt x="709" y="183"/>
                    <a:pt x="1" y="572"/>
                  </a:cubicBezTo>
                  <a:cubicBezTo>
                    <a:pt x="134" y="566"/>
                    <a:pt x="264" y="563"/>
                    <a:pt x="393" y="563"/>
                  </a:cubicBezTo>
                  <a:cubicBezTo>
                    <a:pt x="1973" y="563"/>
                    <a:pt x="3217" y="1020"/>
                    <a:pt x="3986" y="1832"/>
                  </a:cubicBezTo>
                  <a:cubicBezTo>
                    <a:pt x="4806" y="2709"/>
                    <a:pt x="5176" y="3922"/>
                    <a:pt x="5407" y="5112"/>
                  </a:cubicBezTo>
                  <a:cubicBezTo>
                    <a:pt x="5638" y="6290"/>
                    <a:pt x="5765" y="7515"/>
                    <a:pt x="6204" y="8635"/>
                  </a:cubicBezTo>
                  <a:cubicBezTo>
                    <a:pt x="6631" y="9756"/>
                    <a:pt x="7474" y="10818"/>
                    <a:pt x="8630" y="11153"/>
                  </a:cubicBezTo>
                  <a:cubicBezTo>
                    <a:pt x="9021" y="11266"/>
                    <a:pt x="9426" y="11291"/>
                    <a:pt x="9835" y="11291"/>
                  </a:cubicBezTo>
                  <a:cubicBezTo>
                    <a:pt x="10172" y="11291"/>
                    <a:pt x="10512" y="11274"/>
                    <a:pt x="10849" y="11274"/>
                  </a:cubicBezTo>
                  <a:cubicBezTo>
                    <a:pt x="11239" y="11274"/>
                    <a:pt x="11626" y="11297"/>
                    <a:pt x="12003" y="11396"/>
                  </a:cubicBezTo>
                  <a:cubicBezTo>
                    <a:pt x="13712" y="11846"/>
                    <a:pt x="14625" y="13752"/>
                    <a:pt x="14844" y="15508"/>
                  </a:cubicBezTo>
                  <a:cubicBezTo>
                    <a:pt x="15064" y="17264"/>
                    <a:pt x="14809" y="19066"/>
                    <a:pt x="15237" y="20787"/>
                  </a:cubicBezTo>
                  <a:cubicBezTo>
                    <a:pt x="15734" y="22820"/>
                    <a:pt x="17177" y="24564"/>
                    <a:pt x="19014" y="25569"/>
                  </a:cubicBezTo>
                  <a:cubicBezTo>
                    <a:pt x="20343" y="26301"/>
                    <a:pt x="21869" y="26647"/>
                    <a:pt x="23394" y="26647"/>
                  </a:cubicBezTo>
                  <a:cubicBezTo>
                    <a:pt x="23963" y="26647"/>
                    <a:pt x="24532" y="26599"/>
                    <a:pt x="25090" y="26505"/>
                  </a:cubicBezTo>
                  <a:cubicBezTo>
                    <a:pt x="27273" y="26135"/>
                    <a:pt x="29399" y="24992"/>
                    <a:pt x="30588" y="23120"/>
                  </a:cubicBezTo>
                  <a:cubicBezTo>
                    <a:pt x="31778" y="21249"/>
                    <a:pt x="31836" y="18615"/>
                    <a:pt x="30427" y="16906"/>
                  </a:cubicBezTo>
                  <a:cubicBezTo>
                    <a:pt x="29787" y="16120"/>
                    <a:pt x="28831" y="15553"/>
                    <a:pt x="27814" y="15553"/>
                  </a:cubicBezTo>
                  <a:cubicBezTo>
                    <a:pt x="27784" y="15553"/>
                    <a:pt x="27754" y="15553"/>
                    <a:pt x="27724" y="15554"/>
                  </a:cubicBezTo>
                  <a:cubicBezTo>
                    <a:pt x="26684" y="15589"/>
                    <a:pt x="25656" y="16340"/>
                    <a:pt x="25471" y="17368"/>
                  </a:cubicBezTo>
                  <a:cubicBezTo>
                    <a:pt x="25644" y="16926"/>
                    <a:pt x="26102" y="16707"/>
                    <a:pt x="26576" y="16707"/>
                  </a:cubicBezTo>
                  <a:cubicBezTo>
                    <a:pt x="26956" y="16707"/>
                    <a:pt x="27346" y="16848"/>
                    <a:pt x="27608" y="17125"/>
                  </a:cubicBezTo>
                  <a:cubicBezTo>
                    <a:pt x="28186" y="17749"/>
                    <a:pt x="28174" y="18742"/>
                    <a:pt x="27851" y="19528"/>
                  </a:cubicBezTo>
                  <a:cubicBezTo>
                    <a:pt x="27295" y="20864"/>
                    <a:pt x="25867" y="21747"/>
                    <a:pt x="24435" y="21747"/>
                  </a:cubicBezTo>
                  <a:cubicBezTo>
                    <a:pt x="24171" y="21747"/>
                    <a:pt x="23906" y="21716"/>
                    <a:pt x="23646" y="21653"/>
                  </a:cubicBezTo>
                  <a:cubicBezTo>
                    <a:pt x="21879" y="21214"/>
                    <a:pt x="20677" y="19505"/>
                    <a:pt x="20111" y="17772"/>
                  </a:cubicBezTo>
                  <a:cubicBezTo>
                    <a:pt x="19545" y="16040"/>
                    <a:pt x="19430" y="14168"/>
                    <a:pt x="18899" y="12424"/>
                  </a:cubicBezTo>
                  <a:cubicBezTo>
                    <a:pt x="18356" y="10680"/>
                    <a:pt x="17224" y="8947"/>
                    <a:pt x="15468" y="8439"/>
                  </a:cubicBezTo>
                  <a:cubicBezTo>
                    <a:pt x="14982" y="8295"/>
                    <a:pt x="14473" y="8254"/>
                    <a:pt x="13956" y="8254"/>
                  </a:cubicBezTo>
                  <a:cubicBezTo>
                    <a:pt x="13231" y="8254"/>
                    <a:pt x="12491" y="8336"/>
                    <a:pt x="11779" y="8336"/>
                  </a:cubicBezTo>
                  <a:cubicBezTo>
                    <a:pt x="10994" y="8336"/>
                    <a:pt x="10244" y="8236"/>
                    <a:pt x="9588" y="7815"/>
                  </a:cubicBezTo>
                  <a:cubicBezTo>
                    <a:pt x="7902" y="6752"/>
                    <a:pt x="7867" y="4338"/>
                    <a:pt x="6908" y="2594"/>
                  </a:cubicBezTo>
                  <a:cubicBezTo>
                    <a:pt x="6016" y="961"/>
                    <a:pt x="4148" y="0"/>
                    <a:pt x="2309" y="0"/>
                  </a:cubicBezTo>
                  <a:close/>
                </a:path>
              </a:pathLst>
            </a:custGeom>
            <a:solidFill>
              <a:schemeClr val="dk1"/>
            </a:solidFill>
            <a:ln w="7225" cap="flat" cmpd="sng">
              <a:solidFill>
                <a:srgbClr val="000000"/>
              </a:solidFill>
              <a:prstDash val="solid"/>
              <a:miter lim="115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4"/>
            <p:cNvSpPr/>
            <p:nvPr/>
          </p:nvSpPr>
          <p:spPr>
            <a:xfrm rot="-5400000">
              <a:off x="8139343" y="-449948"/>
              <a:ext cx="2418103" cy="2024049"/>
            </a:xfrm>
            <a:custGeom>
              <a:avLst/>
              <a:gdLst/>
              <a:ahLst/>
              <a:cxnLst/>
              <a:rect l="l" t="t" r="r" b="b"/>
              <a:pathLst>
                <a:path w="31836" h="26648" extrusionOk="0">
                  <a:moveTo>
                    <a:pt x="2318" y="0"/>
                  </a:moveTo>
                  <a:cubicBezTo>
                    <a:pt x="1513" y="0"/>
                    <a:pt x="713" y="183"/>
                    <a:pt x="1" y="573"/>
                  </a:cubicBezTo>
                  <a:cubicBezTo>
                    <a:pt x="119" y="568"/>
                    <a:pt x="236" y="566"/>
                    <a:pt x="351" y="566"/>
                  </a:cubicBezTo>
                  <a:cubicBezTo>
                    <a:pt x="1951" y="566"/>
                    <a:pt x="3210" y="1013"/>
                    <a:pt x="3986" y="1832"/>
                  </a:cubicBezTo>
                  <a:cubicBezTo>
                    <a:pt x="4806" y="2710"/>
                    <a:pt x="5176" y="3923"/>
                    <a:pt x="5407" y="5101"/>
                  </a:cubicBezTo>
                  <a:cubicBezTo>
                    <a:pt x="5638" y="6291"/>
                    <a:pt x="5765" y="7503"/>
                    <a:pt x="6204" y="8635"/>
                  </a:cubicBezTo>
                  <a:cubicBezTo>
                    <a:pt x="6643" y="9756"/>
                    <a:pt x="7474" y="10807"/>
                    <a:pt x="8629" y="11142"/>
                  </a:cubicBezTo>
                  <a:cubicBezTo>
                    <a:pt x="9034" y="11263"/>
                    <a:pt x="9453" y="11288"/>
                    <a:pt x="9876" y="11288"/>
                  </a:cubicBezTo>
                  <a:cubicBezTo>
                    <a:pt x="10195" y="11288"/>
                    <a:pt x="10517" y="11274"/>
                    <a:pt x="10837" y="11274"/>
                  </a:cubicBezTo>
                  <a:cubicBezTo>
                    <a:pt x="11231" y="11274"/>
                    <a:pt x="11622" y="11296"/>
                    <a:pt x="12002" y="11396"/>
                  </a:cubicBezTo>
                  <a:cubicBezTo>
                    <a:pt x="13712" y="11858"/>
                    <a:pt x="14624" y="13753"/>
                    <a:pt x="14844" y="15508"/>
                  </a:cubicBezTo>
                  <a:cubicBezTo>
                    <a:pt x="15063" y="17264"/>
                    <a:pt x="14809" y="19066"/>
                    <a:pt x="15237" y="20787"/>
                  </a:cubicBezTo>
                  <a:cubicBezTo>
                    <a:pt x="15733" y="22820"/>
                    <a:pt x="17177" y="24565"/>
                    <a:pt x="19014" y="25570"/>
                  </a:cubicBezTo>
                  <a:cubicBezTo>
                    <a:pt x="20352" y="26302"/>
                    <a:pt x="21873" y="26647"/>
                    <a:pt x="23396" y="26647"/>
                  </a:cubicBezTo>
                  <a:cubicBezTo>
                    <a:pt x="23963" y="26647"/>
                    <a:pt x="24531" y="26599"/>
                    <a:pt x="25090" y="26505"/>
                  </a:cubicBezTo>
                  <a:cubicBezTo>
                    <a:pt x="27273" y="26136"/>
                    <a:pt x="29398" y="24992"/>
                    <a:pt x="30588" y="23121"/>
                  </a:cubicBezTo>
                  <a:cubicBezTo>
                    <a:pt x="31778" y="21249"/>
                    <a:pt x="31836" y="18616"/>
                    <a:pt x="30438" y="16906"/>
                  </a:cubicBezTo>
                  <a:cubicBezTo>
                    <a:pt x="29787" y="16121"/>
                    <a:pt x="28831" y="15553"/>
                    <a:pt x="27813" y="15553"/>
                  </a:cubicBezTo>
                  <a:cubicBezTo>
                    <a:pt x="27783" y="15553"/>
                    <a:pt x="27753" y="15554"/>
                    <a:pt x="27723" y="15555"/>
                  </a:cubicBezTo>
                  <a:cubicBezTo>
                    <a:pt x="26684" y="15589"/>
                    <a:pt x="25656" y="16340"/>
                    <a:pt x="25482" y="17368"/>
                  </a:cubicBezTo>
                  <a:cubicBezTo>
                    <a:pt x="25649" y="16926"/>
                    <a:pt x="26104" y="16708"/>
                    <a:pt x="26576" y="16708"/>
                  </a:cubicBezTo>
                  <a:cubicBezTo>
                    <a:pt x="26955" y="16708"/>
                    <a:pt x="27346" y="16848"/>
                    <a:pt x="27608" y="17126"/>
                  </a:cubicBezTo>
                  <a:cubicBezTo>
                    <a:pt x="28185" y="17749"/>
                    <a:pt x="28174" y="18743"/>
                    <a:pt x="27850" y="19528"/>
                  </a:cubicBezTo>
                  <a:cubicBezTo>
                    <a:pt x="27295" y="20864"/>
                    <a:pt x="25867" y="21747"/>
                    <a:pt x="24435" y="21747"/>
                  </a:cubicBezTo>
                  <a:cubicBezTo>
                    <a:pt x="24170" y="21747"/>
                    <a:pt x="23905" y="21717"/>
                    <a:pt x="23646" y="21654"/>
                  </a:cubicBezTo>
                  <a:cubicBezTo>
                    <a:pt x="21879" y="21215"/>
                    <a:pt x="20689" y="19494"/>
                    <a:pt x="20123" y="17761"/>
                  </a:cubicBezTo>
                  <a:cubicBezTo>
                    <a:pt x="19557" y="16028"/>
                    <a:pt x="19441" y="14169"/>
                    <a:pt x="18898" y="12424"/>
                  </a:cubicBezTo>
                  <a:cubicBezTo>
                    <a:pt x="18355" y="10680"/>
                    <a:pt x="17223" y="8947"/>
                    <a:pt x="15468" y="8428"/>
                  </a:cubicBezTo>
                  <a:cubicBezTo>
                    <a:pt x="14986" y="8288"/>
                    <a:pt x="14482" y="8247"/>
                    <a:pt x="13970" y="8247"/>
                  </a:cubicBezTo>
                  <a:cubicBezTo>
                    <a:pt x="13242" y="8247"/>
                    <a:pt x="12497" y="8330"/>
                    <a:pt x="11781" y="8330"/>
                  </a:cubicBezTo>
                  <a:cubicBezTo>
                    <a:pt x="10998" y="8330"/>
                    <a:pt x="10248" y="8231"/>
                    <a:pt x="9588" y="7815"/>
                  </a:cubicBezTo>
                  <a:cubicBezTo>
                    <a:pt x="7902" y="6753"/>
                    <a:pt x="7878" y="4338"/>
                    <a:pt x="6920" y="2583"/>
                  </a:cubicBezTo>
                  <a:cubicBezTo>
                    <a:pt x="6027" y="959"/>
                    <a:pt x="4161" y="0"/>
                    <a:pt x="2318" y="0"/>
                  </a:cubicBezTo>
                  <a:close/>
                </a:path>
              </a:pathLst>
            </a:custGeom>
            <a:solidFill>
              <a:schemeClr val="dk1"/>
            </a:solidFill>
            <a:ln w="7225" cap="flat" cmpd="sng">
              <a:solidFill>
                <a:srgbClr val="000000"/>
              </a:solidFill>
              <a:prstDash val="solid"/>
              <a:miter lim="115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7210753" y="-237996"/>
              <a:ext cx="2418103" cy="2024732"/>
            </a:xfrm>
            <a:custGeom>
              <a:avLst/>
              <a:gdLst/>
              <a:ahLst/>
              <a:cxnLst/>
              <a:rect l="l" t="t" r="r" b="b"/>
              <a:pathLst>
                <a:path w="31836" h="26657" extrusionOk="0">
                  <a:moveTo>
                    <a:pt x="8442" y="0"/>
                  </a:moveTo>
                  <a:cubicBezTo>
                    <a:pt x="7873" y="0"/>
                    <a:pt x="7305" y="49"/>
                    <a:pt x="6746" y="143"/>
                  </a:cubicBezTo>
                  <a:cubicBezTo>
                    <a:pt x="4563" y="524"/>
                    <a:pt x="2437" y="1679"/>
                    <a:pt x="1248" y="3539"/>
                  </a:cubicBezTo>
                  <a:cubicBezTo>
                    <a:pt x="58" y="5398"/>
                    <a:pt x="0" y="8032"/>
                    <a:pt x="1409" y="9753"/>
                  </a:cubicBezTo>
                  <a:cubicBezTo>
                    <a:pt x="2049" y="10528"/>
                    <a:pt x="3006" y="11106"/>
                    <a:pt x="4024" y="11106"/>
                  </a:cubicBezTo>
                  <a:cubicBezTo>
                    <a:pt x="4054" y="11106"/>
                    <a:pt x="4083" y="11106"/>
                    <a:pt x="4112" y="11105"/>
                  </a:cubicBezTo>
                  <a:cubicBezTo>
                    <a:pt x="5152" y="11070"/>
                    <a:pt x="6180" y="10308"/>
                    <a:pt x="6365" y="9280"/>
                  </a:cubicBezTo>
                  <a:lnTo>
                    <a:pt x="6365" y="9280"/>
                  </a:lnTo>
                  <a:cubicBezTo>
                    <a:pt x="6192" y="9722"/>
                    <a:pt x="5734" y="9940"/>
                    <a:pt x="5260" y="9940"/>
                  </a:cubicBezTo>
                  <a:cubicBezTo>
                    <a:pt x="4880" y="9940"/>
                    <a:pt x="4490" y="9800"/>
                    <a:pt x="4228" y="9522"/>
                  </a:cubicBezTo>
                  <a:cubicBezTo>
                    <a:pt x="3650" y="8898"/>
                    <a:pt x="3662" y="7905"/>
                    <a:pt x="3985" y="7120"/>
                  </a:cubicBezTo>
                  <a:cubicBezTo>
                    <a:pt x="4541" y="5794"/>
                    <a:pt x="5968" y="4912"/>
                    <a:pt x="7400" y="4912"/>
                  </a:cubicBezTo>
                  <a:cubicBezTo>
                    <a:pt x="7665" y="4912"/>
                    <a:pt x="7930" y="4943"/>
                    <a:pt x="8190" y="5006"/>
                  </a:cubicBezTo>
                  <a:cubicBezTo>
                    <a:pt x="9957" y="5433"/>
                    <a:pt x="11147" y="7154"/>
                    <a:pt x="11713" y="8887"/>
                  </a:cubicBezTo>
                  <a:cubicBezTo>
                    <a:pt x="12279" y="10620"/>
                    <a:pt x="12395" y="12479"/>
                    <a:pt x="12938" y="14224"/>
                  </a:cubicBezTo>
                  <a:cubicBezTo>
                    <a:pt x="13480" y="15979"/>
                    <a:pt x="14612" y="17712"/>
                    <a:pt x="16368" y="18220"/>
                  </a:cubicBezTo>
                  <a:cubicBezTo>
                    <a:pt x="16850" y="18359"/>
                    <a:pt x="17354" y="18400"/>
                    <a:pt x="17865" y="18400"/>
                  </a:cubicBezTo>
                  <a:cubicBezTo>
                    <a:pt x="18594" y="18400"/>
                    <a:pt x="19338" y="18317"/>
                    <a:pt x="20055" y="18317"/>
                  </a:cubicBezTo>
                  <a:cubicBezTo>
                    <a:pt x="20838" y="18317"/>
                    <a:pt x="21588" y="18417"/>
                    <a:pt x="22248" y="18832"/>
                  </a:cubicBezTo>
                  <a:cubicBezTo>
                    <a:pt x="23934" y="19907"/>
                    <a:pt x="23969" y="22321"/>
                    <a:pt x="24928" y="24065"/>
                  </a:cubicBezTo>
                  <a:cubicBezTo>
                    <a:pt x="25814" y="25692"/>
                    <a:pt x="27683" y="26656"/>
                    <a:pt x="29528" y="26656"/>
                  </a:cubicBezTo>
                  <a:cubicBezTo>
                    <a:pt x="30329" y="26656"/>
                    <a:pt x="31125" y="26475"/>
                    <a:pt x="31835" y="26087"/>
                  </a:cubicBezTo>
                  <a:lnTo>
                    <a:pt x="31835" y="26087"/>
                  </a:lnTo>
                  <a:cubicBezTo>
                    <a:pt x="31717" y="26091"/>
                    <a:pt x="31600" y="26094"/>
                    <a:pt x="31485" y="26094"/>
                  </a:cubicBezTo>
                  <a:cubicBezTo>
                    <a:pt x="29885" y="26094"/>
                    <a:pt x="28627" y="25646"/>
                    <a:pt x="27862" y="24816"/>
                  </a:cubicBezTo>
                  <a:cubicBezTo>
                    <a:pt x="27030" y="23938"/>
                    <a:pt x="26660" y="22737"/>
                    <a:pt x="26429" y="21547"/>
                  </a:cubicBezTo>
                  <a:cubicBezTo>
                    <a:pt x="26198" y="20357"/>
                    <a:pt x="26083" y="19144"/>
                    <a:pt x="25644" y="18024"/>
                  </a:cubicBezTo>
                  <a:cubicBezTo>
                    <a:pt x="25205" y="16892"/>
                    <a:pt x="24373" y="15841"/>
                    <a:pt x="23218" y="15506"/>
                  </a:cubicBezTo>
                  <a:cubicBezTo>
                    <a:pt x="22823" y="15393"/>
                    <a:pt x="22415" y="15368"/>
                    <a:pt x="22004" y="15368"/>
                  </a:cubicBezTo>
                  <a:cubicBezTo>
                    <a:pt x="21666" y="15368"/>
                    <a:pt x="21325" y="15385"/>
                    <a:pt x="20987" y="15385"/>
                  </a:cubicBezTo>
                  <a:cubicBezTo>
                    <a:pt x="20597" y="15385"/>
                    <a:pt x="20210" y="15362"/>
                    <a:pt x="19834" y="15263"/>
                  </a:cubicBezTo>
                  <a:cubicBezTo>
                    <a:pt x="18136" y="14801"/>
                    <a:pt x="17211" y="12907"/>
                    <a:pt x="17004" y="11151"/>
                  </a:cubicBezTo>
                  <a:cubicBezTo>
                    <a:pt x="16784" y="9395"/>
                    <a:pt x="17027" y="7582"/>
                    <a:pt x="16611" y="5861"/>
                  </a:cubicBezTo>
                  <a:cubicBezTo>
                    <a:pt x="16103" y="3827"/>
                    <a:pt x="14659" y="2083"/>
                    <a:pt x="12834" y="1078"/>
                  </a:cubicBezTo>
                  <a:cubicBezTo>
                    <a:pt x="11496" y="346"/>
                    <a:pt x="9968" y="0"/>
                    <a:pt x="8442" y="0"/>
                  </a:cubicBezTo>
                  <a:close/>
                </a:path>
              </a:pathLst>
            </a:custGeom>
            <a:solidFill>
              <a:schemeClr val="accent2"/>
            </a:solidFill>
            <a:ln w="7225" cap="flat" cmpd="sng">
              <a:solidFill>
                <a:srgbClr val="000000"/>
              </a:solidFill>
              <a:prstDash val="solid"/>
              <a:miter lim="115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4"/>
            <p:cNvSpPr/>
            <p:nvPr/>
          </p:nvSpPr>
          <p:spPr>
            <a:xfrm rot="-5400000">
              <a:off x="6300392" y="-449948"/>
              <a:ext cx="2418103" cy="2024049"/>
            </a:xfrm>
            <a:custGeom>
              <a:avLst/>
              <a:gdLst/>
              <a:ahLst/>
              <a:cxnLst/>
              <a:rect l="l" t="t" r="r" b="b"/>
              <a:pathLst>
                <a:path w="31836" h="26648" extrusionOk="0">
                  <a:moveTo>
                    <a:pt x="2316" y="0"/>
                  </a:moveTo>
                  <a:cubicBezTo>
                    <a:pt x="1512" y="0"/>
                    <a:pt x="713" y="183"/>
                    <a:pt x="1" y="572"/>
                  </a:cubicBezTo>
                  <a:cubicBezTo>
                    <a:pt x="133" y="566"/>
                    <a:pt x="264" y="563"/>
                    <a:pt x="392" y="563"/>
                  </a:cubicBezTo>
                  <a:cubicBezTo>
                    <a:pt x="1973" y="563"/>
                    <a:pt x="3217" y="1020"/>
                    <a:pt x="3986" y="1832"/>
                  </a:cubicBezTo>
                  <a:cubicBezTo>
                    <a:pt x="4806" y="2709"/>
                    <a:pt x="5176" y="3922"/>
                    <a:pt x="5407" y="5101"/>
                  </a:cubicBezTo>
                  <a:cubicBezTo>
                    <a:pt x="5638" y="6290"/>
                    <a:pt x="5765" y="7515"/>
                    <a:pt x="6204" y="8635"/>
                  </a:cubicBezTo>
                  <a:cubicBezTo>
                    <a:pt x="6643" y="9756"/>
                    <a:pt x="7474" y="10807"/>
                    <a:pt x="8629" y="11142"/>
                  </a:cubicBezTo>
                  <a:cubicBezTo>
                    <a:pt x="9036" y="11259"/>
                    <a:pt x="9458" y="11283"/>
                    <a:pt x="9884" y="11283"/>
                  </a:cubicBezTo>
                  <a:cubicBezTo>
                    <a:pt x="10189" y="11283"/>
                    <a:pt x="10495" y="11271"/>
                    <a:pt x="10800" y="11271"/>
                  </a:cubicBezTo>
                  <a:cubicBezTo>
                    <a:pt x="11207" y="11271"/>
                    <a:pt x="11610" y="11293"/>
                    <a:pt x="12002" y="11396"/>
                  </a:cubicBezTo>
                  <a:cubicBezTo>
                    <a:pt x="13712" y="11858"/>
                    <a:pt x="14624" y="13752"/>
                    <a:pt x="14844" y="15508"/>
                  </a:cubicBezTo>
                  <a:cubicBezTo>
                    <a:pt x="15063" y="17264"/>
                    <a:pt x="14809" y="19066"/>
                    <a:pt x="15237" y="20787"/>
                  </a:cubicBezTo>
                  <a:cubicBezTo>
                    <a:pt x="15733" y="22820"/>
                    <a:pt x="17177" y="24564"/>
                    <a:pt x="19014" y="25569"/>
                  </a:cubicBezTo>
                  <a:cubicBezTo>
                    <a:pt x="20352" y="26301"/>
                    <a:pt x="21873" y="26647"/>
                    <a:pt x="23396" y="26647"/>
                  </a:cubicBezTo>
                  <a:cubicBezTo>
                    <a:pt x="23963" y="26647"/>
                    <a:pt x="24531" y="26599"/>
                    <a:pt x="25090" y="26505"/>
                  </a:cubicBezTo>
                  <a:cubicBezTo>
                    <a:pt x="27273" y="26135"/>
                    <a:pt x="29398" y="24992"/>
                    <a:pt x="30588" y="23120"/>
                  </a:cubicBezTo>
                  <a:cubicBezTo>
                    <a:pt x="31778" y="21249"/>
                    <a:pt x="31836" y="18615"/>
                    <a:pt x="30438" y="16906"/>
                  </a:cubicBezTo>
                  <a:cubicBezTo>
                    <a:pt x="29787" y="16120"/>
                    <a:pt x="28831" y="15553"/>
                    <a:pt x="27813" y="15553"/>
                  </a:cubicBezTo>
                  <a:cubicBezTo>
                    <a:pt x="27783" y="15553"/>
                    <a:pt x="27753" y="15553"/>
                    <a:pt x="27723" y="15554"/>
                  </a:cubicBezTo>
                  <a:cubicBezTo>
                    <a:pt x="26684" y="15589"/>
                    <a:pt x="25656" y="16340"/>
                    <a:pt x="25482" y="17368"/>
                  </a:cubicBezTo>
                  <a:cubicBezTo>
                    <a:pt x="25649" y="16926"/>
                    <a:pt x="26104" y="16707"/>
                    <a:pt x="26576" y="16707"/>
                  </a:cubicBezTo>
                  <a:cubicBezTo>
                    <a:pt x="26955" y="16707"/>
                    <a:pt x="27346" y="16848"/>
                    <a:pt x="27608" y="17125"/>
                  </a:cubicBezTo>
                  <a:cubicBezTo>
                    <a:pt x="28185" y="17749"/>
                    <a:pt x="28174" y="18742"/>
                    <a:pt x="27850" y="19528"/>
                  </a:cubicBezTo>
                  <a:cubicBezTo>
                    <a:pt x="27295" y="20864"/>
                    <a:pt x="25867" y="21747"/>
                    <a:pt x="24435" y="21747"/>
                  </a:cubicBezTo>
                  <a:cubicBezTo>
                    <a:pt x="24170" y="21747"/>
                    <a:pt x="23905" y="21716"/>
                    <a:pt x="23646" y="21653"/>
                  </a:cubicBezTo>
                  <a:cubicBezTo>
                    <a:pt x="21879" y="21214"/>
                    <a:pt x="20689" y="19505"/>
                    <a:pt x="20123" y="17772"/>
                  </a:cubicBezTo>
                  <a:cubicBezTo>
                    <a:pt x="19557" y="16040"/>
                    <a:pt x="19441" y="14168"/>
                    <a:pt x="18898" y="12424"/>
                  </a:cubicBezTo>
                  <a:cubicBezTo>
                    <a:pt x="18355" y="10680"/>
                    <a:pt x="17223" y="8947"/>
                    <a:pt x="15468" y="8439"/>
                  </a:cubicBezTo>
                  <a:cubicBezTo>
                    <a:pt x="14982" y="8295"/>
                    <a:pt x="14473" y="8254"/>
                    <a:pt x="13957" y="8254"/>
                  </a:cubicBezTo>
                  <a:cubicBezTo>
                    <a:pt x="13233" y="8254"/>
                    <a:pt x="12495" y="8336"/>
                    <a:pt x="11784" y="8336"/>
                  </a:cubicBezTo>
                  <a:cubicBezTo>
                    <a:pt x="10999" y="8336"/>
                    <a:pt x="10249" y="8236"/>
                    <a:pt x="9588" y="7815"/>
                  </a:cubicBezTo>
                  <a:cubicBezTo>
                    <a:pt x="7902" y="6752"/>
                    <a:pt x="7878" y="4338"/>
                    <a:pt x="6920" y="2594"/>
                  </a:cubicBezTo>
                  <a:cubicBezTo>
                    <a:pt x="6027" y="961"/>
                    <a:pt x="4160" y="0"/>
                    <a:pt x="2316" y="0"/>
                  </a:cubicBezTo>
                  <a:close/>
                </a:path>
              </a:pathLst>
            </a:custGeom>
            <a:solidFill>
              <a:schemeClr val="dk1"/>
            </a:solidFill>
            <a:ln w="7225" cap="flat" cmpd="sng">
              <a:solidFill>
                <a:srgbClr val="000000"/>
              </a:solidFill>
              <a:prstDash val="solid"/>
              <a:miter lim="115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4"/>
            <p:cNvSpPr/>
            <p:nvPr/>
          </p:nvSpPr>
          <p:spPr>
            <a:xfrm rot="-5400000">
              <a:off x="8210193" y="3490314"/>
              <a:ext cx="2418103" cy="2024049"/>
            </a:xfrm>
            <a:custGeom>
              <a:avLst/>
              <a:gdLst/>
              <a:ahLst/>
              <a:cxnLst/>
              <a:rect l="l" t="t" r="r" b="b"/>
              <a:pathLst>
                <a:path w="31836" h="26648" extrusionOk="0">
                  <a:moveTo>
                    <a:pt x="2318" y="0"/>
                  </a:moveTo>
                  <a:cubicBezTo>
                    <a:pt x="1513" y="0"/>
                    <a:pt x="713" y="183"/>
                    <a:pt x="1" y="573"/>
                  </a:cubicBezTo>
                  <a:cubicBezTo>
                    <a:pt x="119" y="568"/>
                    <a:pt x="236" y="566"/>
                    <a:pt x="351" y="566"/>
                  </a:cubicBezTo>
                  <a:cubicBezTo>
                    <a:pt x="1951" y="566"/>
                    <a:pt x="3210" y="1013"/>
                    <a:pt x="3986" y="1832"/>
                  </a:cubicBezTo>
                  <a:cubicBezTo>
                    <a:pt x="4806" y="2710"/>
                    <a:pt x="5176" y="3923"/>
                    <a:pt x="5407" y="5101"/>
                  </a:cubicBezTo>
                  <a:cubicBezTo>
                    <a:pt x="5638" y="6291"/>
                    <a:pt x="5765" y="7503"/>
                    <a:pt x="6204" y="8635"/>
                  </a:cubicBezTo>
                  <a:cubicBezTo>
                    <a:pt x="6643" y="9756"/>
                    <a:pt x="7474" y="10807"/>
                    <a:pt x="8629" y="11142"/>
                  </a:cubicBezTo>
                  <a:cubicBezTo>
                    <a:pt x="9034" y="11263"/>
                    <a:pt x="9453" y="11288"/>
                    <a:pt x="9876" y="11288"/>
                  </a:cubicBezTo>
                  <a:cubicBezTo>
                    <a:pt x="10195" y="11288"/>
                    <a:pt x="10517" y="11274"/>
                    <a:pt x="10837" y="11274"/>
                  </a:cubicBezTo>
                  <a:cubicBezTo>
                    <a:pt x="11231" y="11274"/>
                    <a:pt x="11622" y="11296"/>
                    <a:pt x="12002" y="11396"/>
                  </a:cubicBezTo>
                  <a:cubicBezTo>
                    <a:pt x="13712" y="11858"/>
                    <a:pt x="14624" y="13753"/>
                    <a:pt x="14844" y="15508"/>
                  </a:cubicBezTo>
                  <a:cubicBezTo>
                    <a:pt x="15063" y="17264"/>
                    <a:pt x="14809" y="19066"/>
                    <a:pt x="15237" y="20787"/>
                  </a:cubicBezTo>
                  <a:cubicBezTo>
                    <a:pt x="15733" y="22820"/>
                    <a:pt x="17177" y="24565"/>
                    <a:pt x="19014" y="25570"/>
                  </a:cubicBezTo>
                  <a:cubicBezTo>
                    <a:pt x="20352" y="26302"/>
                    <a:pt x="21873" y="26647"/>
                    <a:pt x="23396" y="26647"/>
                  </a:cubicBezTo>
                  <a:cubicBezTo>
                    <a:pt x="23963" y="26647"/>
                    <a:pt x="24531" y="26599"/>
                    <a:pt x="25090" y="26505"/>
                  </a:cubicBezTo>
                  <a:cubicBezTo>
                    <a:pt x="27273" y="26136"/>
                    <a:pt x="29398" y="24992"/>
                    <a:pt x="30588" y="23121"/>
                  </a:cubicBezTo>
                  <a:cubicBezTo>
                    <a:pt x="31778" y="21249"/>
                    <a:pt x="31836" y="18616"/>
                    <a:pt x="30438" y="16906"/>
                  </a:cubicBezTo>
                  <a:cubicBezTo>
                    <a:pt x="29787" y="16121"/>
                    <a:pt x="28831" y="15553"/>
                    <a:pt x="27813" y="15553"/>
                  </a:cubicBezTo>
                  <a:cubicBezTo>
                    <a:pt x="27783" y="15553"/>
                    <a:pt x="27753" y="15554"/>
                    <a:pt x="27723" y="15555"/>
                  </a:cubicBezTo>
                  <a:cubicBezTo>
                    <a:pt x="26684" y="15589"/>
                    <a:pt x="25656" y="16340"/>
                    <a:pt x="25482" y="17368"/>
                  </a:cubicBezTo>
                  <a:cubicBezTo>
                    <a:pt x="25649" y="16926"/>
                    <a:pt x="26104" y="16708"/>
                    <a:pt x="26576" y="16708"/>
                  </a:cubicBezTo>
                  <a:cubicBezTo>
                    <a:pt x="26955" y="16708"/>
                    <a:pt x="27346" y="16848"/>
                    <a:pt x="27608" y="17126"/>
                  </a:cubicBezTo>
                  <a:cubicBezTo>
                    <a:pt x="28185" y="17749"/>
                    <a:pt x="28174" y="18743"/>
                    <a:pt x="27850" y="19528"/>
                  </a:cubicBezTo>
                  <a:cubicBezTo>
                    <a:pt x="27295" y="20864"/>
                    <a:pt x="25867" y="21747"/>
                    <a:pt x="24435" y="21747"/>
                  </a:cubicBezTo>
                  <a:cubicBezTo>
                    <a:pt x="24170" y="21747"/>
                    <a:pt x="23905" y="21717"/>
                    <a:pt x="23646" y="21654"/>
                  </a:cubicBezTo>
                  <a:cubicBezTo>
                    <a:pt x="21879" y="21215"/>
                    <a:pt x="20689" y="19494"/>
                    <a:pt x="20123" y="17761"/>
                  </a:cubicBezTo>
                  <a:cubicBezTo>
                    <a:pt x="19557" y="16028"/>
                    <a:pt x="19441" y="14169"/>
                    <a:pt x="18898" y="12424"/>
                  </a:cubicBezTo>
                  <a:cubicBezTo>
                    <a:pt x="18355" y="10680"/>
                    <a:pt x="17223" y="8947"/>
                    <a:pt x="15468" y="8428"/>
                  </a:cubicBezTo>
                  <a:cubicBezTo>
                    <a:pt x="14986" y="8288"/>
                    <a:pt x="14482" y="8247"/>
                    <a:pt x="13970" y="8247"/>
                  </a:cubicBezTo>
                  <a:cubicBezTo>
                    <a:pt x="13242" y="8247"/>
                    <a:pt x="12497" y="8330"/>
                    <a:pt x="11781" y="8330"/>
                  </a:cubicBezTo>
                  <a:cubicBezTo>
                    <a:pt x="10998" y="8330"/>
                    <a:pt x="10248" y="8231"/>
                    <a:pt x="9588" y="7815"/>
                  </a:cubicBezTo>
                  <a:cubicBezTo>
                    <a:pt x="7902" y="6753"/>
                    <a:pt x="7878" y="4338"/>
                    <a:pt x="6920" y="2583"/>
                  </a:cubicBezTo>
                  <a:cubicBezTo>
                    <a:pt x="6027" y="959"/>
                    <a:pt x="4161" y="0"/>
                    <a:pt x="2318" y="0"/>
                  </a:cubicBezTo>
                  <a:close/>
                </a:path>
              </a:pathLst>
            </a:custGeom>
            <a:solidFill>
              <a:schemeClr val="dk1"/>
            </a:solidFill>
            <a:ln w="7225" cap="flat" cmpd="sng">
              <a:solidFill>
                <a:srgbClr val="000000"/>
              </a:solidFill>
              <a:prstDash val="solid"/>
              <a:miter lim="115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4"/>
            <p:cNvSpPr/>
            <p:nvPr/>
          </p:nvSpPr>
          <p:spPr>
            <a:xfrm rot="-5400000">
              <a:off x="7281603" y="3702267"/>
              <a:ext cx="2418103" cy="2024732"/>
            </a:xfrm>
            <a:custGeom>
              <a:avLst/>
              <a:gdLst/>
              <a:ahLst/>
              <a:cxnLst/>
              <a:rect l="l" t="t" r="r" b="b"/>
              <a:pathLst>
                <a:path w="31836" h="26657" extrusionOk="0">
                  <a:moveTo>
                    <a:pt x="8442" y="0"/>
                  </a:moveTo>
                  <a:cubicBezTo>
                    <a:pt x="7873" y="0"/>
                    <a:pt x="7305" y="49"/>
                    <a:pt x="6746" y="143"/>
                  </a:cubicBezTo>
                  <a:cubicBezTo>
                    <a:pt x="4563" y="524"/>
                    <a:pt x="2437" y="1679"/>
                    <a:pt x="1248" y="3539"/>
                  </a:cubicBezTo>
                  <a:cubicBezTo>
                    <a:pt x="58" y="5398"/>
                    <a:pt x="0" y="8032"/>
                    <a:pt x="1409" y="9753"/>
                  </a:cubicBezTo>
                  <a:cubicBezTo>
                    <a:pt x="2049" y="10528"/>
                    <a:pt x="3006" y="11106"/>
                    <a:pt x="4024" y="11106"/>
                  </a:cubicBezTo>
                  <a:cubicBezTo>
                    <a:pt x="4054" y="11106"/>
                    <a:pt x="4083" y="11106"/>
                    <a:pt x="4112" y="11105"/>
                  </a:cubicBezTo>
                  <a:cubicBezTo>
                    <a:pt x="5152" y="11070"/>
                    <a:pt x="6180" y="10308"/>
                    <a:pt x="6365" y="9280"/>
                  </a:cubicBezTo>
                  <a:lnTo>
                    <a:pt x="6365" y="9280"/>
                  </a:lnTo>
                  <a:cubicBezTo>
                    <a:pt x="6192" y="9722"/>
                    <a:pt x="5734" y="9940"/>
                    <a:pt x="5260" y="9940"/>
                  </a:cubicBezTo>
                  <a:cubicBezTo>
                    <a:pt x="4880" y="9940"/>
                    <a:pt x="4490" y="9800"/>
                    <a:pt x="4228" y="9522"/>
                  </a:cubicBezTo>
                  <a:cubicBezTo>
                    <a:pt x="3650" y="8898"/>
                    <a:pt x="3662" y="7905"/>
                    <a:pt x="3985" y="7120"/>
                  </a:cubicBezTo>
                  <a:cubicBezTo>
                    <a:pt x="4541" y="5794"/>
                    <a:pt x="5968" y="4912"/>
                    <a:pt x="7400" y="4912"/>
                  </a:cubicBezTo>
                  <a:cubicBezTo>
                    <a:pt x="7665" y="4912"/>
                    <a:pt x="7930" y="4943"/>
                    <a:pt x="8190" y="5006"/>
                  </a:cubicBezTo>
                  <a:cubicBezTo>
                    <a:pt x="9957" y="5433"/>
                    <a:pt x="11147" y="7154"/>
                    <a:pt x="11713" y="8887"/>
                  </a:cubicBezTo>
                  <a:cubicBezTo>
                    <a:pt x="12279" y="10620"/>
                    <a:pt x="12395" y="12479"/>
                    <a:pt x="12938" y="14224"/>
                  </a:cubicBezTo>
                  <a:cubicBezTo>
                    <a:pt x="13480" y="15979"/>
                    <a:pt x="14612" y="17712"/>
                    <a:pt x="16368" y="18220"/>
                  </a:cubicBezTo>
                  <a:cubicBezTo>
                    <a:pt x="16850" y="18359"/>
                    <a:pt x="17354" y="18400"/>
                    <a:pt x="17865" y="18400"/>
                  </a:cubicBezTo>
                  <a:cubicBezTo>
                    <a:pt x="18594" y="18400"/>
                    <a:pt x="19338" y="18317"/>
                    <a:pt x="20055" y="18317"/>
                  </a:cubicBezTo>
                  <a:cubicBezTo>
                    <a:pt x="20838" y="18317"/>
                    <a:pt x="21588" y="18417"/>
                    <a:pt x="22248" y="18832"/>
                  </a:cubicBezTo>
                  <a:cubicBezTo>
                    <a:pt x="23934" y="19907"/>
                    <a:pt x="23969" y="22321"/>
                    <a:pt x="24928" y="24065"/>
                  </a:cubicBezTo>
                  <a:cubicBezTo>
                    <a:pt x="25814" y="25692"/>
                    <a:pt x="27683" y="26656"/>
                    <a:pt x="29528" y="26656"/>
                  </a:cubicBezTo>
                  <a:cubicBezTo>
                    <a:pt x="30329" y="26656"/>
                    <a:pt x="31125" y="26475"/>
                    <a:pt x="31835" y="26087"/>
                  </a:cubicBezTo>
                  <a:lnTo>
                    <a:pt x="31835" y="26087"/>
                  </a:lnTo>
                  <a:cubicBezTo>
                    <a:pt x="31717" y="26091"/>
                    <a:pt x="31600" y="26094"/>
                    <a:pt x="31485" y="26094"/>
                  </a:cubicBezTo>
                  <a:cubicBezTo>
                    <a:pt x="29885" y="26094"/>
                    <a:pt x="28627" y="25646"/>
                    <a:pt x="27862" y="24816"/>
                  </a:cubicBezTo>
                  <a:cubicBezTo>
                    <a:pt x="27030" y="23938"/>
                    <a:pt x="26660" y="22737"/>
                    <a:pt x="26429" y="21547"/>
                  </a:cubicBezTo>
                  <a:cubicBezTo>
                    <a:pt x="26198" y="20357"/>
                    <a:pt x="26083" y="19144"/>
                    <a:pt x="25644" y="18024"/>
                  </a:cubicBezTo>
                  <a:cubicBezTo>
                    <a:pt x="25205" y="16892"/>
                    <a:pt x="24373" y="15841"/>
                    <a:pt x="23218" y="15506"/>
                  </a:cubicBezTo>
                  <a:cubicBezTo>
                    <a:pt x="22823" y="15393"/>
                    <a:pt x="22415" y="15368"/>
                    <a:pt x="22004" y="15368"/>
                  </a:cubicBezTo>
                  <a:cubicBezTo>
                    <a:pt x="21666" y="15368"/>
                    <a:pt x="21325" y="15385"/>
                    <a:pt x="20987" y="15385"/>
                  </a:cubicBezTo>
                  <a:cubicBezTo>
                    <a:pt x="20597" y="15385"/>
                    <a:pt x="20210" y="15362"/>
                    <a:pt x="19834" y="15263"/>
                  </a:cubicBezTo>
                  <a:cubicBezTo>
                    <a:pt x="18136" y="14801"/>
                    <a:pt x="17211" y="12907"/>
                    <a:pt x="17004" y="11151"/>
                  </a:cubicBezTo>
                  <a:cubicBezTo>
                    <a:pt x="16784" y="9395"/>
                    <a:pt x="17027" y="7582"/>
                    <a:pt x="16611" y="5861"/>
                  </a:cubicBezTo>
                  <a:cubicBezTo>
                    <a:pt x="16103" y="3827"/>
                    <a:pt x="14659" y="2083"/>
                    <a:pt x="12834" y="1078"/>
                  </a:cubicBezTo>
                  <a:cubicBezTo>
                    <a:pt x="11496" y="346"/>
                    <a:pt x="9968" y="0"/>
                    <a:pt x="8442" y="0"/>
                  </a:cubicBezTo>
                  <a:close/>
                </a:path>
              </a:pathLst>
            </a:custGeom>
            <a:solidFill>
              <a:schemeClr val="accent2"/>
            </a:solidFill>
            <a:ln w="7225" cap="flat" cmpd="sng">
              <a:solidFill>
                <a:srgbClr val="000000"/>
              </a:solidFill>
              <a:prstDash val="solid"/>
              <a:miter lim="115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4"/>
            <p:cNvSpPr/>
            <p:nvPr/>
          </p:nvSpPr>
          <p:spPr>
            <a:xfrm rot="-5400000">
              <a:off x="6371242" y="3490314"/>
              <a:ext cx="2418103" cy="2024049"/>
            </a:xfrm>
            <a:custGeom>
              <a:avLst/>
              <a:gdLst/>
              <a:ahLst/>
              <a:cxnLst/>
              <a:rect l="l" t="t" r="r" b="b"/>
              <a:pathLst>
                <a:path w="31836" h="26648" extrusionOk="0">
                  <a:moveTo>
                    <a:pt x="2316" y="0"/>
                  </a:moveTo>
                  <a:cubicBezTo>
                    <a:pt x="1512" y="0"/>
                    <a:pt x="713" y="183"/>
                    <a:pt x="1" y="572"/>
                  </a:cubicBezTo>
                  <a:cubicBezTo>
                    <a:pt x="133" y="566"/>
                    <a:pt x="264" y="563"/>
                    <a:pt x="392" y="563"/>
                  </a:cubicBezTo>
                  <a:cubicBezTo>
                    <a:pt x="1973" y="563"/>
                    <a:pt x="3217" y="1020"/>
                    <a:pt x="3986" y="1832"/>
                  </a:cubicBezTo>
                  <a:cubicBezTo>
                    <a:pt x="4806" y="2709"/>
                    <a:pt x="5176" y="3922"/>
                    <a:pt x="5407" y="5101"/>
                  </a:cubicBezTo>
                  <a:cubicBezTo>
                    <a:pt x="5638" y="6290"/>
                    <a:pt x="5765" y="7515"/>
                    <a:pt x="6204" y="8635"/>
                  </a:cubicBezTo>
                  <a:cubicBezTo>
                    <a:pt x="6643" y="9756"/>
                    <a:pt x="7474" y="10807"/>
                    <a:pt x="8629" y="11142"/>
                  </a:cubicBezTo>
                  <a:cubicBezTo>
                    <a:pt x="9036" y="11259"/>
                    <a:pt x="9458" y="11283"/>
                    <a:pt x="9884" y="11283"/>
                  </a:cubicBezTo>
                  <a:cubicBezTo>
                    <a:pt x="10189" y="11283"/>
                    <a:pt x="10495" y="11271"/>
                    <a:pt x="10800" y="11271"/>
                  </a:cubicBezTo>
                  <a:cubicBezTo>
                    <a:pt x="11207" y="11271"/>
                    <a:pt x="11610" y="11293"/>
                    <a:pt x="12002" y="11396"/>
                  </a:cubicBezTo>
                  <a:cubicBezTo>
                    <a:pt x="13712" y="11858"/>
                    <a:pt x="14624" y="13752"/>
                    <a:pt x="14844" y="15508"/>
                  </a:cubicBezTo>
                  <a:cubicBezTo>
                    <a:pt x="15063" y="17264"/>
                    <a:pt x="14809" y="19066"/>
                    <a:pt x="15237" y="20787"/>
                  </a:cubicBezTo>
                  <a:cubicBezTo>
                    <a:pt x="15733" y="22820"/>
                    <a:pt x="17177" y="24564"/>
                    <a:pt x="19014" y="25569"/>
                  </a:cubicBezTo>
                  <a:cubicBezTo>
                    <a:pt x="20352" y="26301"/>
                    <a:pt x="21873" y="26647"/>
                    <a:pt x="23396" y="26647"/>
                  </a:cubicBezTo>
                  <a:cubicBezTo>
                    <a:pt x="23963" y="26647"/>
                    <a:pt x="24531" y="26599"/>
                    <a:pt x="25090" y="26505"/>
                  </a:cubicBezTo>
                  <a:cubicBezTo>
                    <a:pt x="27273" y="26135"/>
                    <a:pt x="29398" y="24992"/>
                    <a:pt x="30588" y="23120"/>
                  </a:cubicBezTo>
                  <a:cubicBezTo>
                    <a:pt x="31778" y="21249"/>
                    <a:pt x="31836" y="18615"/>
                    <a:pt x="30438" y="16906"/>
                  </a:cubicBezTo>
                  <a:cubicBezTo>
                    <a:pt x="29787" y="16120"/>
                    <a:pt x="28831" y="15553"/>
                    <a:pt x="27813" y="15553"/>
                  </a:cubicBezTo>
                  <a:cubicBezTo>
                    <a:pt x="27783" y="15553"/>
                    <a:pt x="27753" y="15553"/>
                    <a:pt x="27723" y="15554"/>
                  </a:cubicBezTo>
                  <a:cubicBezTo>
                    <a:pt x="26684" y="15589"/>
                    <a:pt x="25656" y="16340"/>
                    <a:pt x="25482" y="17368"/>
                  </a:cubicBezTo>
                  <a:cubicBezTo>
                    <a:pt x="25649" y="16926"/>
                    <a:pt x="26104" y="16707"/>
                    <a:pt x="26576" y="16707"/>
                  </a:cubicBezTo>
                  <a:cubicBezTo>
                    <a:pt x="26955" y="16707"/>
                    <a:pt x="27346" y="16848"/>
                    <a:pt x="27608" y="17125"/>
                  </a:cubicBezTo>
                  <a:cubicBezTo>
                    <a:pt x="28185" y="17749"/>
                    <a:pt x="28174" y="18742"/>
                    <a:pt x="27850" y="19528"/>
                  </a:cubicBezTo>
                  <a:cubicBezTo>
                    <a:pt x="27295" y="20864"/>
                    <a:pt x="25867" y="21747"/>
                    <a:pt x="24435" y="21747"/>
                  </a:cubicBezTo>
                  <a:cubicBezTo>
                    <a:pt x="24170" y="21747"/>
                    <a:pt x="23905" y="21716"/>
                    <a:pt x="23646" y="21653"/>
                  </a:cubicBezTo>
                  <a:cubicBezTo>
                    <a:pt x="21879" y="21214"/>
                    <a:pt x="20689" y="19505"/>
                    <a:pt x="20123" y="17772"/>
                  </a:cubicBezTo>
                  <a:cubicBezTo>
                    <a:pt x="19557" y="16040"/>
                    <a:pt x="19441" y="14168"/>
                    <a:pt x="18898" y="12424"/>
                  </a:cubicBezTo>
                  <a:cubicBezTo>
                    <a:pt x="18355" y="10680"/>
                    <a:pt x="17223" y="8947"/>
                    <a:pt x="15468" y="8439"/>
                  </a:cubicBezTo>
                  <a:cubicBezTo>
                    <a:pt x="14982" y="8295"/>
                    <a:pt x="14473" y="8254"/>
                    <a:pt x="13957" y="8254"/>
                  </a:cubicBezTo>
                  <a:cubicBezTo>
                    <a:pt x="13233" y="8254"/>
                    <a:pt x="12495" y="8336"/>
                    <a:pt x="11784" y="8336"/>
                  </a:cubicBezTo>
                  <a:cubicBezTo>
                    <a:pt x="10999" y="8336"/>
                    <a:pt x="10249" y="8236"/>
                    <a:pt x="9588" y="7815"/>
                  </a:cubicBezTo>
                  <a:cubicBezTo>
                    <a:pt x="7902" y="6752"/>
                    <a:pt x="7878" y="4338"/>
                    <a:pt x="6920" y="2594"/>
                  </a:cubicBezTo>
                  <a:cubicBezTo>
                    <a:pt x="6027" y="961"/>
                    <a:pt x="4160" y="0"/>
                    <a:pt x="2316" y="0"/>
                  </a:cubicBezTo>
                  <a:close/>
                </a:path>
              </a:pathLst>
            </a:custGeom>
            <a:solidFill>
              <a:schemeClr val="dk1"/>
            </a:solidFill>
            <a:ln w="7225" cap="flat" cmpd="sng">
              <a:solidFill>
                <a:srgbClr val="000000"/>
              </a:solidFill>
              <a:prstDash val="solid"/>
              <a:miter lim="115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4"/>
            <p:cNvSpPr/>
            <p:nvPr/>
          </p:nvSpPr>
          <p:spPr>
            <a:xfrm rot="-5400000">
              <a:off x="-765063" y="2070551"/>
              <a:ext cx="2049443" cy="1715465"/>
            </a:xfrm>
            <a:custGeom>
              <a:avLst/>
              <a:gdLst/>
              <a:ahLst/>
              <a:cxnLst/>
              <a:rect l="l" t="t" r="r" b="b"/>
              <a:pathLst>
                <a:path w="31836" h="26648" extrusionOk="0">
                  <a:moveTo>
                    <a:pt x="2318" y="0"/>
                  </a:moveTo>
                  <a:cubicBezTo>
                    <a:pt x="1513" y="0"/>
                    <a:pt x="713" y="183"/>
                    <a:pt x="1" y="573"/>
                  </a:cubicBezTo>
                  <a:cubicBezTo>
                    <a:pt x="119" y="568"/>
                    <a:pt x="236" y="566"/>
                    <a:pt x="351" y="566"/>
                  </a:cubicBezTo>
                  <a:cubicBezTo>
                    <a:pt x="1951" y="566"/>
                    <a:pt x="3210" y="1013"/>
                    <a:pt x="3986" y="1832"/>
                  </a:cubicBezTo>
                  <a:cubicBezTo>
                    <a:pt x="4806" y="2710"/>
                    <a:pt x="5176" y="3923"/>
                    <a:pt x="5407" y="5101"/>
                  </a:cubicBezTo>
                  <a:cubicBezTo>
                    <a:pt x="5638" y="6291"/>
                    <a:pt x="5765" y="7503"/>
                    <a:pt x="6204" y="8635"/>
                  </a:cubicBezTo>
                  <a:cubicBezTo>
                    <a:pt x="6643" y="9756"/>
                    <a:pt x="7474" y="10807"/>
                    <a:pt x="8629" y="11142"/>
                  </a:cubicBezTo>
                  <a:cubicBezTo>
                    <a:pt x="9034" y="11263"/>
                    <a:pt x="9453" y="11288"/>
                    <a:pt x="9876" y="11288"/>
                  </a:cubicBezTo>
                  <a:cubicBezTo>
                    <a:pt x="10195" y="11288"/>
                    <a:pt x="10517" y="11274"/>
                    <a:pt x="10837" y="11274"/>
                  </a:cubicBezTo>
                  <a:cubicBezTo>
                    <a:pt x="11231" y="11274"/>
                    <a:pt x="11622" y="11296"/>
                    <a:pt x="12002" y="11396"/>
                  </a:cubicBezTo>
                  <a:cubicBezTo>
                    <a:pt x="13712" y="11858"/>
                    <a:pt x="14624" y="13753"/>
                    <a:pt x="14844" y="15508"/>
                  </a:cubicBezTo>
                  <a:cubicBezTo>
                    <a:pt x="15063" y="17264"/>
                    <a:pt x="14809" y="19066"/>
                    <a:pt x="15237" y="20787"/>
                  </a:cubicBezTo>
                  <a:cubicBezTo>
                    <a:pt x="15733" y="22820"/>
                    <a:pt x="17177" y="24565"/>
                    <a:pt x="19014" y="25570"/>
                  </a:cubicBezTo>
                  <a:cubicBezTo>
                    <a:pt x="20352" y="26302"/>
                    <a:pt x="21873" y="26647"/>
                    <a:pt x="23396" y="26647"/>
                  </a:cubicBezTo>
                  <a:cubicBezTo>
                    <a:pt x="23963" y="26647"/>
                    <a:pt x="24531" y="26599"/>
                    <a:pt x="25090" y="26505"/>
                  </a:cubicBezTo>
                  <a:cubicBezTo>
                    <a:pt x="27273" y="26136"/>
                    <a:pt x="29398" y="24992"/>
                    <a:pt x="30588" y="23121"/>
                  </a:cubicBezTo>
                  <a:cubicBezTo>
                    <a:pt x="31778" y="21249"/>
                    <a:pt x="31836" y="18616"/>
                    <a:pt x="30438" y="16906"/>
                  </a:cubicBezTo>
                  <a:cubicBezTo>
                    <a:pt x="29787" y="16121"/>
                    <a:pt x="28831" y="15553"/>
                    <a:pt x="27813" y="15553"/>
                  </a:cubicBezTo>
                  <a:cubicBezTo>
                    <a:pt x="27783" y="15553"/>
                    <a:pt x="27753" y="15554"/>
                    <a:pt x="27723" y="15555"/>
                  </a:cubicBezTo>
                  <a:cubicBezTo>
                    <a:pt x="26684" y="15589"/>
                    <a:pt x="25656" y="16340"/>
                    <a:pt x="25482" y="17368"/>
                  </a:cubicBezTo>
                  <a:cubicBezTo>
                    <a:pt x="25649" y="16926"/>
                    <a:pt x="26104" y="16708"/>
                    <a:pt x="26576" y="16708"/>
                  </a:cubicBezTo>
                  <a:cubicBezTo>
                    <a:pt x="26955" y="16708"/>
                    <a:pt x="27346" y="16848"/>
                    <a:pt x="27608" y="17126"/>
                  </a:cubicBezTo>
                  <a:cubicBezTo>
                    <a:pt x="28185" y="17749"/>
                    <a:pt x="28174" y="18743"/>
                    <a:pt x="27850" y="19528"/>
                  </a:cubicBezTo>
                  <a:cubicBezTo>
                    <a:pt x="27295" y="20864"/>
                    <a:pt x="25867" y="21747"/>
                    <a:pt x="24435" y="21747"/>
                  </a:cubicBezTo>
                  <a:cubicBezTo>
                    <a:pt x="24170" y="21747"/>
                    <a:pt x="23905" y="21717"/>
                    <a:pt x="23646" y="21654"/>
                  </a:cubicBezTo>
                  <a:cubicBezTo>
                    <a:pt x="21879" y="21215"/>
                    <a:pt x="20689" y="19494"/>
                    <a:pt x="20123" y="17761"/>
                  </a:cubicBezTo>
                  <a:cubicBezTo>
                    <a:pt x="19557" y="16028"/>
                    <a:pt x="19441" y="14169"/>
                    <a:pt x="18898" y="12424"/>
                  </a:cubicBezTo>
                  <a:cubicBezTo>
                    <a:pt x="18355" y="10680"/>
                    <a:pt x="17223" y="8947"/>
                    <a:pt x="15468" y="8428"/>
                  </a:cubicBezTo>
                  <a:cubicBezTo>
                    <a:pt x="14986" y="8288"/>
                    <a:pt x="14482" y="8247"/>
                    <a:pt x="13970" y="8247"/>
                  </a:cubicBezTo>
                  <a:cubicBezTo>
                    <a:pt x="13242" y="8247"/>
                    <a:pt x="12497" y="8330"/>
                    <a:pt x="11781" y="8330"/>
                  </a:cubicBezTo>
                  <a:cubicBezTo>
                    <a:pt x="10998" y="8330"/>
                    <a:pt x="10248" y="8231"/>
                    <a:pt x="9588" y="7815"/>
                  </a:cubicBezTo>
                  <a:cubicBezTo>
                    <a:pt x="7902" y="6753"/>
                    <a:pt x="7878" y="4338"/>
                    <a:pt x="6920" y="2583"/>
                  </a:cubicBezTo>
                  <a:cubicBezTo>
                    <a:pt x="6027" y="959"/>
                    <a:pt x="4161" y="0"/>
                    <a:pt x="2318" y="0"/>
                  </a:cubicBezTo>
                  <a:close/>
                </a:path>
              </a:pathLst>
            </a:custGeom>
            <a:solidFill>
              <a:schemeClr val="dk1"/>
            </a:solidFill>
            <a:ln w="7225" cap="flat" cmpd="sng">
              <a:solidFill>
                <a:srgbClr val="000000"/>
              </a:solidFill>
              <a:prstDash val="solid"/>
              <a:miter lim="115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4"/>
            <p:cNvSpPr/>
            <p:nvPr/>
          </p:nvSpPr>
          <p:spPr>
            <a:xfrm rot="-5400000">
              <a:off x="-1552102" y="2250195"/>
              <a:ext cx="2049443" cy="1716044"/>
            </a:xfrm>
            <a:custGeom>
              <a:avLst/>
              <a:gdLst/>
              <a:ahLst/>
              <a:cxnLst/>
              <a:rect l="l" t="t" r="r" b="b"/>
              <a:pathLst>
                <a:path w="31836" h="26657" extrusionOk="0">
                  <a:moveTo>
                    <a:pt x="8442" y="0"/>
                  </a:moveTo>
                  <a:cubicBezTo>
                    <a:pt x="7873" y="0"/>
                    <a:pt x="7305" y="49"/>
                    <a:pt x="6746" y="143"/>
                  </a:cubicBezTo>
                  <a:cubicBezTo>
                    <a:pt x="4563" y="524"/>
                    <a:pt x="2437" y="1679"/>
                    <a:pt x="1248" y="3539"/>
                  </a:cubicBezTo>
                  <a:cubicBezTo>
                    <a:pt x="58" y="5398"/>
                    <a:pt x="0" y="8032"/>
                    <a:pt x="1409" y="9753"/>
                  </a:cubicBezTo>
                  <a:cubicBezTo>
                    <a:pt x="2049" y="10528"/>
                    <a:pt x="3006" y="11106"/>
                    <a:pt x="4024" y="11106"/>
                  </a:cubicBezTo>
                  <a:cubicBezTo>
                    <a:pt x="4054" y="11106"/>
                    <a:pt x="4083" y="11106"/>
                    <a:pt x="4112" y="11105"/>
                  </a:cubicBezTo>
                  <a:cubicBezTo>
                    <a:pt x="5152" y="11070"/>
                    <a:pt x="6180" y="10308"/>
                    <a:pt x="6365" y="9280"/>
                  </a:cubicBezTo>
                  <a:lnTo>
                    <a:pt x="6365" y="9280"/>
                  </a:lnTo>
                  <a:cubicBezTo>
                    <a:pt x="6192" y="9722"/>
                    <a:pt x="5734" y="9940"/>
                    <a:pt x="5260" y="9940"/>
                  </a:cubicBezTo>
                  <a:cubicBezTo>
                    <a:pt x="4880" y="9940"/>
                    <a:pt x="4490" y="9800"/>
                    <a:pt x="4228" y="9522"/>
                  </a:cubicBezTo>
                  <a:cubicBezTo>
                    <a:pt x="3650" y="8898"/>
                    <a:pt x="3662" y="7905"/>
                    <a:pt x="3985" y="7120"/>
                  </a:cubicBezTo>
                  <a:cubicBezTo>
                    <a:pt x="4541" y="5794"/>
                    <a:pt x="5968" y="4912"/>
                    <a:pt x="7400" y="4912"/>
                  </a:cubicBezTo>
                  <a:cubicBezTo>
                    <a:pt x="7665" y="4912"/>
                    <a:pt x="7930" y="4943"/>
                    <a:pt x="8190" y="5006"/>
                  </a:cubicBezTo>
                  <a:cubicBezTo>
                    <a:pt x="9957" y="5433"/>
                    <a:pt x="11147" y="7154"/>
                    <a:pt x="11713" y="8887"/>
                  </a:cubicBezTo>
                  <a:cubicBezTo>
                    <a:pt x="12279" y="10620"/>
                    <a:pt x="12395" y="12479"/>
                    <a:pt x="12938" y="14224"/>
                  </a:cubicBezTo>
                  <a:cubicBezTo>
                    <a:pt x="13480" y="15979"/>
                    <a:pt x="14612" y="17712"/>
                    <a:pt x="16368" y="18220"/>
                  </a:cubicBezTo>
                  <a:cubicBezTo>
                    <a:pt x="16850" y="18359"/>
                    <a:pt x="17354" y="18400"/>
                    <a:pt x="17865" y="18400"/>
                  </a:cubicBezTo>
                  <a:cubicBezTo>
                    <a:pt x="18594" y="18400"/>
                    <a:pt x="19338" y="18317"/>
                    <a:pt x="20055" y="18317"/>
                  </a:cubicBezTo>
                  <a:cubicBezTo>
                    <a:pt x="20838" y="18317"/>
                    <a:pt x="21588" y="18417"/>
                    <a:pt x="22248" y="18832"/>
                  </a:cubicBezTo>
                  <a:cubicBezTo>
                    <a:pt x="23934" y="19907"/>
                    <a:pt x="23969" y="22321"/>
                    <a:pt x="24928" y="24065"/>
                  </a:cubicBezTo>
                  <a:cubicBezTo>
                    <a:pt x="25814" y="25692"/>
                    <a:pt x="27683" y="26656"/>
                    <a:pt x="29528" y="26656"/>
                  </a:cubicBezTo>
                  <a:cubicBezTo>
                    <a:pt x="30329" y="26656"/>
                    <a:pt x="31125" y="26475"/>
                    <a:pt x="31835" y="26087"/>
                  </a:cubicBezTo>
                  <a:lnTo>
                    <a:pt x="31835" y="26087"/>
                  </a:lnTo>
                  <a:cubicBezTo>
                    <a:pt x="31717" y="26091"/>
                    <a:pt x="31600" y="26094"/>
                    <a:pt x="31485" y="26094"/>
                  </a:cubicBezTo>
                  <a:cubicBezTo>
                    <a:pt x="29885" y="26094"/>
                    <a:pt x="28627" y="25646"/>
                    <a:pt x="27862" y="24816"/>
                  </a:cubicBezTo>
                  <a:cubicBezTo>
                    <a:pt x="27030" y="23938"/>
                    <a:pt x="26660" y="22737"/>
                    <a:pt x="26429" y="21547"/>
                  </a:cubicBezTo>
                  <a:cubicBezTo>
                    <a:pt x="26198" y="20357"/>
                    <a:pt x="26083" y="19144"/>
                    <a:pt x="25644" y="18024"/>
                  </a:cubicBezTo>
                  <a:cubicBezTo>
                    <a:pt x="25205" y="16892"/>
                    <a:pt x="24373" y="15841"/>
                    <a:pt x="23218" y="15506"/>
                  </a:cubicBezTo>
                  <a:cubicBezTo>
                    <a:pt x="22823" y="15393"/>
                    <a:pt x="22415" y="15368"/>
                    <a:pt x="22004" y="15368"/>
                  </a:cubicBezTo>
                  <a:cubicBezTo>
                    <a:pt x="21666" y="15368"/>
                    <a:pt x="21325" y="15385"/>
                    <a:pt x="20987" y="15385"/>
                  </a:cubicBezTo>
                  <a:cubicBezTo>
                    <a:pt x="20597" y="15385"/>
                    <a:pt x="20210" y="15362"/>
                    <a:pt x="19834" y="15263"/>
                  </a:cubicBezTo>
                  <a:cubicBezTo>
                    <a:pt x="18136" y="14801"/>
                    <a:pt x="17211" y="12907"/>
                    <a:pt x="17004" y="11151"/>
                  </a:cubicBezTo>
                  <a:cubicBezTo>
                    <a:pt x="16784" y="9395"/>
                    <a:pt x="17027" y="7582"/>
                    <a:pt x="16611" y="5861"/>
                  </a:cubicBezTo>
                  <a:cubicBezTo>
                    <a:pt x="16103" y="3827"/>
                    <a:pt x="14659" y="2083"/>
                    <a:pt x="12834" y="1078"/>
                  </a:cubicBezTo>
                  <a:cubicBezTo>
                    <a:pt x="11496" y="346"/>
                    <a:pt x="9968" y="0"/>
                    <a:pt x="8442" y="0"/>
                  </a:cubicBezTo>
                  <a:close/>
                </a:path>
              </a:pathLst>
            </a:custGeom>
            <a:solidFill>
              <a:schemeClr val="accent2"/>
            </a:solidFill>
            <a:ln w="7225" cap="flat" cmpd="sng">
              <a:solidFill>
                <a:srgbClr val="000000"/>
              </a:solidFill>
              <a:prstDash val="solid"/>
              <a:miter lim="115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4" name="Google Shape;94;p4"/>
          <p:cNvSpPr/>
          <p:nvPr/>
        </p:nvSpPr>
        <p:spPr>
          <a:xfrm>
            <a:off x="267825" y="282175"/>
            <a:ext cx="8608500" cy="4563000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4"/>
          <p:cNvSpPr/>
          <p:nvPr/>
        </p:nvSpPr>
        <p:spPr>
          <a:xfrm>
            <a:off x="417075" y="435925"/>
            <a:ext cx="8310000" cy="4255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</a:endParaRPr>
          </a:p>
        </p:txBody>
      </p:sp>
      <p:sp>
        <p:nvSpPr>
          <p:cNvPr id="96" name="Google Shape;96;p4"/>
          <p:cNvSpPr txBox="1">
            <a:spLocks noGrp="1"/>
          </p:cNvSpPr>
          <p:nvPr>
            <p:ph type="title"/>
          </p:nvPr>
        </p:nvSpPr>
        <p:spPr>
          <a:xfrm>
            <a:off x="720000" y="409147"/>
            <a:ext cx="7704000" cy="572700"/>
          </a:xfrm>
          <a:prstGeom prst="rect">
            <a:avLst/>
          </a:prstGeom>
          <a:effectLst>
            <a:outerShdw dist="47625" dir="7320000" algn="bl" rotWithShape="0">
              <a:schemeClr val="accent6"/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4"/>
          <p:cNvSpPr txBox="1">
            <a:spLocks noGrp="1"/>
          </p:cNvSpPr>
          <p:nvPr>
            <p:ph type="body" idx="1"/>
          </p:nvPr>
        </p:nvSpPr>
        <p:spPr>
          <a:xfrm>
            <a:off x="720000" y="1088350"/>
            <a:ext cx="7704000" cy="352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/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bg>
      <p:bgPr>
        <a:solidFill>
          <a:schemeClr val="dk1"/>
        </a:solidFill>
        <a:effectLst/>
      </p:bgPr>
    </p:bg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0" name="Google Shape;280;p13"/>
          <p:cNvGrpSpPr/>
          <p:nvPr/>
        </p:nvGrpSpPr>
        <p:grpSpPr>
          <a:xfrm>
            <a:off x="-884976" y="-2885251"/>
            <a:ext cx="10939439" cy="10913982"/>
            <a:chOff x="-884976" y="-2885251"/>
            <a:chExt cx="10939439" cy="10913982"/>
          </a:xfrm>
        </p:grpSpPr>
        <p:sp>
          <p:nvSpPr>
            <p:cNvPr id="281" name="Google Shape;281;p13"/>
            <p:cNvSpPr/>
            <p:nvPr/>
          </p:nvSpPr>
          <p:spPr>
            <a:xfrm>
              <a:off x="3143141" y="3654399"/>
              <a:ext cx="1372614" cy="1372559"/>
            </a:xfrm>
            <a:custGeom>
              <a:avLst/>
              <a:gdLst/>
              <a:ahLst/>
              <a:cxnLst/>
              <a:rect l="l" t="t" r="r" b="b"/>
              <a:pathLst>
                <a:path w="10386" h="10385" extrusionOk="0">
                  <a:moveTo>
                    <a:pt x="5199" y="0"/>
                  </a:moveTo>
                  <a:cubicBezTo>
                    <a:pt x="2323" y="0"/>
                    <a:pt x="1" y="2322"/>
                    <a:pt x="1" y="5186"/>
                  </a:cubicBezTo>
                  <a:cubicBezTo>
                    <a:pt x="1" y="8063"/>
                    <a:pt x="2323" y="10385"/>
                    <a:pt x="5199" y="10385"/>
                  </a:cubicBezTo>
                  <a:cubicBezTo>
                    <a:pt x="8063" y="10385"/>
                    <a:pt x="10385" y="8063"/>
                    <a:pt x="10385" y="5186"/>
                  </a:cubicBezTo>
                  <a:cubicBezTo>
                    <a:pt x="10385" y="2322"/>
                    <a:pt x="8063" y="0"/>
                    <a:pt x="5199" y="0"/>
                  </a:cubicBezTo>
                  <a:close/>
                </a:path>
              </a:pathLst>
            </a:custGeom>
            <a:solidFill>
              <a:schemeClr val="accent4"/>
            </a:solidFill>
            <a:ln w="7225" cap="flat" cmpd="sng">
              <a:solidFill>
                <a:srgbClr val="000000"/>
              </a:solidFill>
              <a:prstDash val="solid"/>
              <a:miter lim="115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13"/>
            <p:cNvSpPr/>
            <p:nvPr/>
          </p:nvSpPr>
          <p:spPr>
            <a:xfrm>
              <a:off x="4633666" y="83199"/>
              <a:ext cx="1372614" cy="1372559"/>
            </a:xfrm>
            <a:custGeom>
              <a:avLst/>
              <a:gdLst/>
              <a:ahLst/>
              <a:cxnLst/>
              <a:rect l="l" t="t" r="r" b="b"/>
              <a:pathLst>
                <a:path w="10386" h="10385" extrusionOk="0">
                  <a:moveTo>
                    <a:pt x="5199" y="0"/>
                  </a:moveTo>
                  <a:cubicBezTo>
                    <a:pt x="2323" y="0"/>
                    <a:pt x="1" y="2322"/>
                    <a:pt x="1" y="5186"/>
                  </a:cubicBezTo>
                  <a:cubicBezTo>
                    <a:pt x="1" y="8063"/>
                    <a:pt x="2323" y="10385"/>
                    <a:pt x="5199" y="10385"/>
                  </a:cubicBezTo>
                  <a:cubicBezTo>
                    <a:pt x="8063" y="10385"/>
                    <a:pt x="10385" y="8063"/>
                    <a:pt x="10385" y="5186"/>
                  </a:cubicBezTo>
                  <a:cubicBezTo>
                    <a:pt x="10385" y="2322"/>
                    <a:pt x="8063" y="0"/>
                    <a:pt x="5199" y="0"/>
                  </a:cubicBezTo>
                  <a:close/>
                </a:path>
              </a:pathLst>
            </a:custGeom>
            <a:solidFill>
              <a:schemeClr val="accent4"/>
            </a:solidFill>
            <a:ln w="7225" cap="flat" cmpd="sng">
              <a:solidFill>
                <a:srgbClr val="000000"/>
              </a:solidFill>
              <a:prstDash val="solid"/>
              <a:miter lim="115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13"/>
            <p:cNvSpPr/>
            <p:nvPr/>
          </p:nvSpPr>
          <p:spPr>
            <a:xfrm rot="5846171">
              <a:off x="-486701" y="3990355"/>
              <a:ext cx="1814752" cy="1892878"/>
            </a:xfrm>
            <a:custGeom>
              <a:avLst/>
              <a:gdLst/>
              <a:ahLst/>
              <a:cxnLst/>
              <a:rect l="l" t="t" r="r" b="b"/>
              <a:pathLst>
                <a:path w="29872" h="31158" extrusionOk="0">
                  <a:moveTo>
                    <a:pt x="3953" y="0"/>
                  </a:moveTo>
                  <a:cubicBezTo>
                    <a:pt x="2670" y="0"/>
                    <a:pt x="1395" y="583"/>
                    <a:pt x="416" y="1448"/>
                  </a:cubicBezTo>
                  <a:cubicBezTo>
                    <a:pt x="1849" y="1483"/>
                    <a:pt x="3246" y="1829"/>
                    <a:pt x="3766" y="2730"/>
                  </a:cubicBezTo>
                  <a:cubicBezTo>
                    <a:pt x="4286" y="3631"/>
                    <a:pt x="4101" y="4809"/>
                    <a:pt x="3604" y="5722"/>
                  </a:cubicBezTo>
                  <a:cubicBezTo>
                    <a:pt x="3096" y="6634"/>
                    <a:pt x="2322" y="7362"/>
                    <a:pt x="1629" y="8148"/>
                  </a:cubicBezTo>
                  <a:cubicBezTo>
                    <a:pt x="936" y="8921"/>
                    <a:pt x="301" y="9811"/>
                    <a:pt x="151" y="10839"/>
                  </a:cubicBezTo>
                  <a:cubicBezTo>
                    <a:pt x="0" y="11879"/>
                    <a:pt x="497" y="13068"/>
                    <a:pt x="1479" y="13392"/>
                  </a:cubicBezTo>
                  <a:cubicBezTo>
                    <a:pt x="1680" y="13460"/>
                    <a:pt x="1885" y="13489"/>
                    <a:pt x="2090" y="13489"/>
                  </a:cubicBezTo>
                  <a:cubicBezTo>
                    <a:pt x="2760" y="13489"/>
                    <a:pt x="3440" y="13176"/>
                    <a:pt x="4032" y="12849"/>
                  </a:cubicBezTo>
                  <a:cubicBezTo>
                    <a:pt x="5233" y="12179"/>
                    <a:pt x="6365" y="11405"/>
                    <a:pt x="7428" y="10527"/>
                  </a:cubicBezTo>
                  <a:cubicBezTo>
                    <a:pt x="7936" y="10100"/>
                    <a:pt x="8444" y="9649"/>
                    <a:pt x="9068" y="9441"/>
                  </a:cubicBezTo>
                  <a:cubicBezTo>
                    <a:pt x="9243" y="9387"/>
                    <a:pt x="9431" y="9359"/>
                    <a:pt x="9617" y="9359"/>
                  </a:cubicBezTo>
                  <a:cubicBezTo>
                    <a:pt x="10108" y="9359"/>
                    <a:pt x="10593" y="9551"/>
                    <a:pt x="10835" y="9961"/>
                  </a:cubicBezTo>
                  <a:cubicBezTo>
                    <a:pt x="11263" y="10700"/>
                    <a:pt x="10731" y="11601"/>
                    <a:pt x="10212" y="12271"/>
                  </a:cubicBezTo>
                  <a:cubicBezTo>
                    <a:pt x="9184" y="13577"/>
                    <a:pt x="8109" y="14847"/>
                    <a:pt x="7000" y="16072"/>
                  </a:cubicBezTo>
                  <a:cubicBezTo>
                    <a:pt x="6515" y="16603"/>
                    <a:pt x="6007" y="17134"/>
                    <a:pt x="5672" y="17770"/>
                  </a:cubicBezTo>
                  <a:cubicBezTo>
                    <a:pt x="5337" y="18405"/>
                    <a:pt x="5187" y="19167"/>
                    <a:pt x="5429" y="19849"/>
                  </a:cubicBezTo>
                  <a:cubicBezTo>
                    <a:pt x="5764" y="20773"/>
                    <a:pt x="6804" y="21316"/>
                    <a:pt x="7786" y="21339"/>
                  </a:cubicBezTo>
                  <a:cubicBezTo>
                    <a:pt x="7800" y="21339"/>
                    <a:pt x="7814" y="21339"/>
                    <a:pt x="7827" y="21339"/>
                  </a:cubicBezTo>
                  <a:cubicBezTo>
                    <a:pt x="8806" y="21339"/>
                    <a:pt x="9738" y="20939"/>
                    <a:pt x="10581" y="20450"/>
                  </a:cubicBezTo>
                  <a:cubicBezTo>
                    <a:pt x="11991" y="19641"/>
                    <a:pt x="13250" y="18590"/>
                    <a:pt x="14312" y="17354"/>
                  </a:cubicBezTo>
                  <a:cubicBezTo>
                    <a:pt x="14578" y="17054"/>
                    <a:pt x="14832" y="16730"/>
                    <a:pt x="15179" y="16534"/>
                  </a:cubicBezTo>
                  <a:cubicBezTo>
                    <a:pt x="15345" y="16445"/>
                    <a:pt x="15544" y="16393"/>
                    <a:pt x="15737" y="16393"/>
                  </a:cubicBezTo>
                  <a:cubicBezTo>
                    <a:pt x="15946" y="16393"/>
                    <a:pt x="16149" y="16453"/>
                    <a:pt x="16299" y="16591"/>
                  </a:cubicBezTo>
                  <a:cubicBezTo>
                    <a:pt x="16773" y="17054"/>
                    <a:pt x="16415" y="17851"/>
                    <a:pt x="16045" y="18393"/>
                  </a:cubicBezTo>
                  <a:cubicBezTo>
                    <a:pt x="15202" y="19606"/>
                    <a:pt x="14370" y="20819"/>
                    <a:pt x="13527" y="22032"/>
                  </a:cubicBezTo>
                  <a:cubicBezTo>
                    <a:pt x="12834" y="23049"/>
                    <a:pt x="12094" y="24285"/>
                    <a:pt x="12545" y="25440"/>
                  </a:cubicBezTo>
                  <a:cubicBezTo>
                    <a:pt x="12899" y="26330"/>
                    <a:pt x="13899" y="26811"/>
                    <a:pt x="14863" y="26811"/>
                  </a:cubicBezTo>
                  <a:cubicBezTo>
                    <a:pt x="14938" y="26811"/>
                    <a:pt x="15012" y="26809"/>
                    <a:pt x="15086" y="26803"/>
                  </a:cubicBezTo>
                  <a:cubicBezTo>
                    <a:pt x="16103" y="26710"/>
                    <a:pt x="17027" y="26144"/>
                    <a:pt x="17824" y="25497"/>
                  </a:cubicBezTo>
                  <a:cubicBezTo>
                    <a:pt x="18621" y="24851"/>
                    <a:pt x="19349" y="24100"/>
                    <a:pt x="20203" y="23534"/>
                  </a:cubicBezTo>
                  <a:cubicBezTo>
                    <a:pt x="20478" y="23357"/>
                    <a:pt x="20849" y="23225"/>
                    <a:pt x="21172" y="23225"/>
                  </a:cubicBezTo>
                  <a:cubicBezTo>
                    <a:pt x="21461" y="23225"/>
                    <a:pt x="21712" y="23330"/>
                    <a:pt x="21821" y="23603"/>
                  </a:cubicBezTo>
                  <a:cubicBezTo>
                    <a:pt x="21982" y="23973"/>
                    <a:pt x="21705" y="24377"/>
                    <a:pt x="21451" y="24700"/>
                  </a:cubicBezTo>
                  <a:lnTo>
                    <a:pt x="19533" y="27068"/>
                  </a:lnTo>
                  <a:cubicBezTo>
                    <a:pt x="19210" y="27484"/>
                    <a:pt x="18863" y="27912"/>
                    <a:pt x="18690" y="28408"/>
                  </a:cubicBezTo>
                  <a:cubicBezTo>
                    <a:pt x="18505" y="28917"/>
                    <a:pt x="18517" y="29517"/>
                    <a:pt x="18852" y="29933"/>
                  </a:cubicBezTo>
                  <a:cubicBezTo>
                    <a:pt x="19158" y="30327"/>
                    <a:pt x="19645" y="30463"/>
                    <a:pt x="20154" y="30463"/>
                  </a:cubicBezTo>
                  <a:cubicBezTo>
                    <a:pt x="20450" y="30463"/>
                    <a:pt x="20754" y="30417"/>
                    <a:pt x="21035" y="30349"/>
                  </a:cubicBezTo>
                  <a:cubicBezTo>
                    <a:pt x="22075" y="30083"/>
                    <a:pt x="23033" y="29610"/>
                    <a:pt x="23877" y="28951"/>
                  </a:cubicBezTo>
                  <a:cubicBezTo>
                    <a:pt x="24385" y="28558"/>
                    <a:pt x="24835" y="28096"/>
                    <a:pt x="25401" y="27773"/>
                  </a:cubicBezTo>
                  <a:cubicBezTo>
                    <a:pt x="25747" y="27583"/>
                    <a:pt x="26144" y="27461"/>
                    <a:pt x="26533" y="27461"/>
                  </a:cubicBezTo>
                  <a:cubicBezTo>
                    <a:pt x="26781" y="27461"/>
                    <a:pt x="27025" y="27510"/>
                    <a:pt x="27250" y="27623"/>
                  </a:cubicBezTo>
                  <a:cubicBezTo>
                    <a:pt x="27839" y="27923"/>
                    <a:pt x="28139" y="28639"/>
                    <a:pt x="28116" y="29309"/>
                  </a:cubicBezTo>
                  <a:cubicBezTo>
                    <a:pt x="28081" y="29968"/>
                    <a:pt x="27769" y="30591"/>
                    <a:pt x="27411" y="31158"/>
                  </a:cubicBezTo>
                  <a:cubicBezTo>
                    <a:pt x="28497" y="30626"/>
                    <a:pt x="29294" y="29644"/>
                    <a:pt x="29583" y="28466"/>
                  </a:cubicBezTo>
                  <a:cubicBezTo>
                    <a:pt x="29872" y="27207"/>
                    <a:pt x="29260" y="25636"/>
                    <a:pt x="27989" y="25370"/>
                  </a:cubicBezTo>
                  <a:cubicBezTo>
                    <a:pt x="27855" y="25342"/>
                    <a:pt x="27722" y="25328"/>
                    <a:pt x="27591" y="25328"/>
                  </a:cubicBezTo>
                  <a:cubicBezTo>
                    <a:pt x="26567" y="25328"/>
                    <a:pt x="25630" y="26152"/>
                    <a:pt x="24893" y="26930"/>
                  </a:cubicBezTo>
                  <a:cubicBezTo>
                    <a:pt x="24516" y="27333"/>
                    <a:pt x="23973" y="27770"/>
                    <a:pt x="23470" y="27770"/>
                  </a:cubicBezTo>
                  <a:cubicBezTo>
                    <a:pt x="23310" y="27770"/>
                    <a:pt x="23155" y="27726"/>
                    <a:pt x="23010" y="27623"/>
                  </a:cubicBezTo>
                  <a:cubicBezTo>
                    <a:pt x="22548" y="27299"/>
                    <a:pt x="22583" y="26583"/>
                    <a:pt x="22814" y="26063"/>
                  </a:cubicBezTo>
                  <a:cubicBezTo>
                    <a:pt x="23264" y="25035"/>
                    <a:pt x="24189" y="24308"/>
                    <a:pt x="24835" y="23384"/>
                  </a:cubicBezTo>
                  <a:cubicBezTo>
                    <a:pt x="25482" y="22459"/>
                    <a:pt x="25771" y="21073"/>
                    <a:pt x="24962" y="20288"/>
                  </a:cubicBezTo>
                  <a:cubicBezTo>
                    <a:pt x="24628" y="19971"/>
                    <a:pt x="24183" y="19836"/>
                    <a:pt x="23721" y="19836"/>
                  </a:cubicBezTo>
                  <a:cubicBezTo>
                    <a:pt x="23275" y="19836"/>
                    <a:pt x="22813" y="19962"/>
                    <a:pt x="22421" y="20172"/>
                  </a:cubicBezTo>
                  <a:cubicBezTo>
                    <a:pt x="21613" y="20611"/>
                    <a:pt x="21000" y="21316"/>
                    <a:pt x="20307" y="21893"/>
                  </a:cubicBezTo>
                  <a:cubicBezTo>
                    <a:pt x="19836" y="22276"/>
                    <a:pt x="19235" y="22617"/>
                    <a:pt x="18651" y="22617"/>
                  </a:cubicBezTo>
                  <a:cubicBezTo>
                    <a:pt x="18477" y="22617"/>
                    <a:pt x="18303" y="22586"/>
                    <a:pt x="18136" y="22517"/>
                  </a:cubicBezTo>
                  <a:cubicBezTo>
                    <a:pt x="17604" y="22298"/>
                    <a:pt x="17269" y="21720"/>
                    <a:pt x="17235" y="21143"/>
                  </a:cubicBezTo>
                  <a:cubicBezTo>
                    <a:pt x="17200" y="20565"/>
                    <a:pt x="17420" y="19988"/>
                    <a:pt x="17720" y="19491"/>
                  </a:cubicBezTo>
                  <a:cubicBezTo>
                    <a:pt x="18147" y="18763"/>
                    <a:pt x="18771" y="18162"/>
                    <a:pt x="19302" y="17492"/>
                  </a:cubicBezTo>
                  <a:cubicBezTo>
                    <a:pt x="19845" y="16834"/>
                    <a:pt x="20319" y="16060"/>
                    <a:pt x="20377" y="15217"/>
                  </a:cubicBezTo>
                  <a:cubicBezTo>
                    <a:pt x="20434" y="14362"/>
                    <a:pt x="19972" y="13426"/>
                    <a:pt x="19152" y="13195"/>
                  </a:cubicBezTo>
                  <a:cubicBezTo>
                    <a:pt x="19001" y="13151"/>
                    <a:pt x="18850" y="13131"/>
                    <a:pt x="18700" y="13131"/>
                  </a:cubicBezTo>
                  <a:cubicBezTo>
                    <a:pt x="17957" y="13131"/>
                    <a:pt x="17238" y="13627"/>
                    <a:pt x="16623" y="14108"/>
                  </a:cubicBezTo>
                  <a:lnTo>
                    <a:pt x="14139" y="16025"/>
                  </a:lnTo>
                  <a:cubicBezTo>
                    <a:pt x="13691" y="16379"/>
                    <a:pt x="13120" y="16745"/>
                    <a:pt x="12586" y="16745"/>
                  </a:cubicBezTo>
                  <a:cubicBezTo>
                    <a:pt x="12404" y="16745"/>
                    <a:pt x="12227" y="16703"/>
                    <a:pt x="12060" y="16603"/>
                  </a:cubicBezTo>
                  <a:cubicBezTo>
                    <a:pt x="11459" y="16256"/>
                    <a:pt x="11413" y="15390"/>
                    <a:pt x="11621" y="14732"/>
                  </a:cubicBezTo>
                  <a:cubicBezTo>
                    <a:pt x="11956" y="13715"/>
                    <a:pt x="12695" y="12895"/>
                    <a:pt x="13388" y="12087"/>
                  </a:cubicBezTo>
                  <a:cubicBezTo>
                    <a:pt x="14081" y="11278"/>
                    <a:pt x="14763" y="10388"/>
                    <a:pt x="14948" y="9349"/>
                  </a:cubicBezTo>
                  <a:cubicBezTo>
                    <a:pt x="15121" y="8298"/>
                    <a:pt x="14613" y="7050"/>
                    <a:pt x="13596" y="6761"/>
                  </a:cubicBezTo>
                  <a:cubicBezTo>
                    <a:pt x="13433" y="6715"/>
                    <a:pt x="13272" y="6694"/>
                    <a:pt x="13114" y="6694"/>
                  </a:cubicBezTo>
                  <a:cubicBezTo>
                    <a:pt x="11632" y="6694"/>
                    <a:pt x="10347" y="8529"/>
                    <a:pt x="8763" y="8529"/>
                  </a:cubicBezTo>
                  <a:cubicBezTo>
                    <a:pt x="8745" y="8529"/>
                    <a:pt x="8728" y="8529"/>
                    <a:pt x="8710" y="8529"/>
                  </a:cubicBezTo>
                  <a:cubicBezTo>
                    <a:pt x="7797" y="8494"/>
                    <a:pt x="7035" y="7847"/>
                    <a:pt x="6827" y="6969"/>
                  </a:cubicBezTo>
                  <a:cubicBezTo>
                    <a:pt x="6585" y="5780"/>
                    <a:pt x="7451" y="4648"/>
                    <a:pt x="7543" y="3446"/>
                  </a:cubicBezTo>
                  <a:cubicBezTo>
                    <a:pt x="7670" y="1864"/>
                    <a:pt x="6330" y="408"/>
                    <a:pt x="4783" y="85"/>
                  </a:cubicBezTo>
                  <a:cubicBezTo>
                    <a:pt x="4508" y="27"/>
                    <a:pt x="4230" y="0"/>
                    <a:pt x="3953" y="0"/>
                  </a:cubicBezTo>
                  <a:close/>
                </a:path>
              </a:pathLst>
            </a:custGeom>
            <a:solidFill>
              <a:schemeClr val="accent4"/>
            </a:solidFill>
            <a:ln w="7225" cap="flat" cmpd="sng">
              <a:solidFill>
                <a:srgbClr val="000000"/>
              </a:solidFill>
              <a:prstDash val="solid"/>
              <a:miter lim="115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13"/>
            <p:cNvSpPr/>
            <p:nvPr/>
          </p:nvSpPr>
          <p:spPr>
            <a:xfrm rot="5846171">
              <a:off x="8091174" y="-621070"/>
              <a:ext cx="1814752" cy="1892878"/>
            </a:xfrm>
            <a:custGeom>
              <a:avLst/>
              <a:gdLst/>
              <a:ahLst/>
              <a:cxnLst/>
              <a:rect l="l" t="t" r="r" b="b"/>
              <a:pathLst>
                <a:path w="29872" h="31158" extrusionOk="0">
                  <a:moveTo>
                    <a:pt x="3953" y="0"/>
                  </a:moveTo>
                  <a:cubicBezTo>
                    <a:pt x="2670" y="0"/>
                    <a:pt x="1395" y="583"/>
                    <a:pt x="416" y="1448"/>
                  </a:cubicBezTo>
                  <a:cubicBezTo>
                    <a:pt x="1849" y="1483"/>
                    <a:pt x="3246" y="1829"/>
                    <a:pt x="3766" y="2730"/>
                  </a:cubicBezTo>
                  <a:cubicBezTo>
                    <a:pt x="4286" y="3631"/>
                    <a:pt x="4101" y="4809"/>
                    <a:pt x="3604" y="5722"/>
                  </a:cubicBezTo>
                  <a:cubicBezTo>
                    <a:pt x="3096" y="6634"/>
                    <a:pt x="2322" y="7362"/>
                    <a:pt x="1629" y="8148"/>
                  </a:cubicBezTo>
                  <a:cubicBezTo>
                    <a:pt x="936" y="8921"/>
                    <a:pt x="301" y="9811"/>
                    <a:pt x="151" y="10839"/>
                  </a:cubicBezTo>
                  <a:cubicBezTo>
                    <a:pt x="0" y="11879"/>
                    <a:pt x="497" y="13068"/>
                    <a:pt x="1479" y="13392"/>
                  </a:cubicBezTo>
                  <a:cubicBezTo>
                    <a:pt x="1680" y="13460"/>
                    <a:pt x="1885" y="13489"/>
                    <a:pt x="2090" y="13489"/>
                  </a:cubicBezTo>
                  <a:cubicBezTo>
                    <a:pt x="2760" y="13489"/>
                    <a:pt x="3440" y="13176"/>
                    <a:pt x="4032" y="12849"/>
                  </a:cubicBezTo>
                  <a:cubicBezTo>
                    <a:pt x="5233" y="12179"/>
                    <a:pt x="6365" y="11405"/>
                    <a:pt x="7428" y="10527"/>
                  </a:cubicBezTo>
                  <a:cubicBezTo>
                    <a:pt x="7936" y="10100"/>
                    <a:pt x="8444" y="9649"/>
                    <a:pt x="9068" y="9441"/>
                  </a:cubicBezTo>
                  <a:cubicBezTo>
                    <a:pt x="9243" y="9387"/>
                    <a:pt x="9431" y="9359"/>
                    <a:pt x="9617" y="9359"/>
                  </a:cubicBezTo>
                  <a:cubicBezTo>
                    <a:pt x="10108" y="9359"/>
                    <a:pt x="10593" y="9551"/>
                    <a:pt x="10835" y="9961"/>
                  </a:cubicBezTo>
                  <a:cubicBezTo>
                    <a:pt x="11263" y="10700"/>
                    <a:pt x="10731" y="11601"/>
                    <a:pt x="10212" y="12271"/>
                  </a:cubicBezTo>
                  <a:cubicBezTo>
                    <a:pt x="9184" y="13577"/>
                    <a:pt x="8109" y="14847"/>
                    <a:pt x="7000" y="16072"/>
                  </a:cubicBezTo>
                  <a:cubicBezTo>
                    <a:pt x="6515" y="16603"/>
                    <a:pt x="6007" y="17134"/>
                    <a:pt x="5672" y="17770"/>
                  </a:cubicBezTo>
                  <a:cubicBezTo>
                    <a:pt x="5337" y="18405"/>
                    <a:pt x="5187" y="19167"/>
                    <a:pt x="5429" y="19849"/>
                  </a:cubicBezTo>
                  <a:cubicBezTo>
                    <a:pt x="5764" y="20773"/>
                    <a:pt x="6804" y="21316"/>
                    <a:pt x="7786" y="21339"/>
                  </a:cubicBezTo>
                  <a:cubicBezTo>
                    <a:pt x="7800" y="21339"/>
                    <a:pt x="7814" y="21339"/>
                    <a:pt x="7827" y="21339"/>
                  </a:cubicBezTo>
                  <a:cubicBezTo>
                    <a:pt x="8806" y="21339"/>
                    <a:pt x="9738" y="20939"/>
                    <a:pt x="10581" y="20450"/>
                  </a:cubicBezTo>
                  <a:cubicBezTo>
                    <a:pt x="11991" y="19641"/>
                    <a:pt x="13250" y="18590"/>
                    <a:pt x="14312" y="17354"/>
                  </a:cubicBezTo>
                  <a:cubicBezTo>
                    <a:pt x="14578" y="17054"/>
                    <a:pt x="14832" y="16730"/>
                    <a:pt x="15179" y="16534"/>
                  </a:cubicBezTo>
                  <a:cubicBezTo>
                    <a:pt x="15345" y="16445"/>
                    <a:pt x="15544" y="16393"/>
                    <a:pt x="15737" y="16393"/>
                  </a:cubicBezTo>
                  <a:cubicBezTo>
                    <a:pt x="15946" y="16393"/>
                    <a:pt x="16149" y="16453"/>
                    <a:pt x="16299" y="16591"/>
                  </a:cubicBezTo>
                  <a:cubicBezTo>
                    <a:pt x="16773" y="17054"/>
                    <a:pt x="16415" y="17851"/>
                    <a:pt x="16045" y="18393"/>
                  </a:cubicBezTo>
                  <a:cubicBezTo>
                    <a:pt x="15202" y="19606"/>
                    <a:pt x="14370" y="20819"/>
                    <a:pt x="13527" y="22032"/>
                  </a:cubicBezTo>
                  <a:cubicBezTo>
                    <a:pt x="12834" y="23049"/>
                    <a:pt x="12094" y="24285"/>
                    <a:pt x="12545" y="25440"/>
                  </a:cubicBezTo>
                  <a:cubicBezTo>
                    <a:pt x="12899" y="26330"/>
                    <a:pt x="13899" y="26811"/>
                    <a:pt x="14863" y="26811"/>
                  </a:cubicBezTo>
                  <a:cubicBezTo>
                    <a:pt x="14938" y="26811"/>
                    <a:pt x="15012" y="26809"/>
                    <a:pt x="15086" y="26803"/>
                  </a:cubicBezTo>
                  <a:cubicBezTo>
                    <a:pt x="16103" y="26710"/>
                    <a:pt x="17027" y="26144"/>
                    <a:pt x="17824" y="25497"/>
                  </a:cubicBezTo>
                  <a:cubicBezTo>
                    <a:pt x="18621" y="24851"/>
                    <a:pt x="19349" y="24100"/>
                    <a:pt x="20203" y="23534"/>
                  </a:cubicBezTo>
                  <a:cubicBezTo>
                    <a:pt x="20478" y="23357"/>
                    <a:pt x="20849" y="23225"/>
                    <a:pt x="21172" y="23225"/>
                  </a:cubicBezTo>
                  <a:cubicBezTo>
                    <a:pt x="21461" y="23225"/>
                    <a:pt x="21712" y="23330"/>
                    <a:pt x="21821" y="23603"/>
                  </a:cubicBezTo>
                  <a:cubicBezTo>
                    <a:pt x="21982" y="23973"/>
                    <a:pt x="21705" y="24377"/>
                    <a:pt x="21451" y="24700"/>
                  </a:cubicBezTo>
                  <a:lnTo>
                    <a:pt x="19533" y="27068"/>
                  </a:lnTo>
                  <a:cubicBezTo>
                    <a:pt x="19210" y="27484"/>
                    <a:pt x="18863" y="27912"/>
                    <a:pt x="18690" y="28408"/>
                  </a:cubicBezTo>
                  <a:cubicBezTo>
                    <a:pt x="18505" y="28917"/>
                    <a:pt x="18517" y="29517"/>
                    <a:pt x="18852" y="29933"/>
                  </a:cubicBezTo>
                  <a:cubicBezTo>
                    <a:pt x="19158" y="30327"/>
                    <a:pt x="19645" y="30463"/>
                    <a:pt x="20154" y="30463"/>
                  </a:cubicBezTo>
                  <a:cubicBezTo>
                    <a:pt x="20450" y="30463"/>
                    <a:pt x="20754" y="30417"/>
                    <a:pt x="21035" y="30349"/>
                  </a:cubicBezTo>
                  <a:cubicBezTo>
                    <a:pt x="22075" y="30083"/>
                    <a:pt x="23033" y="29610"/>
                    <a:pt x="23877" y="28951"/>
                  </a:cubicBezTo>
                  <a:cubicBezTo>
                    <a:pt x="24385" y="28558"/>
                    <a:pt x="24835" y="28096"/>
                    <a:pt x="25401" y="27773"/>
                  </a:cubicBezTo>
                  <a:cubicBezTo>
                    <a:pt x="25747" y="27583"/>
                    <a:pt x="26144" y="27461"/>
                    <a:pt x="26533" y="27461"/>
                  </a:cubicBezTo>
                  <a:cubicBezTo>
                    <a:pt x="26781" y="27461"/>
                    <a:pt x="27025" y="27510"/>
                    <a:pt x="27250" y="27623"/>
                  </a:cubicBezTo>
                  <a:cubicBezTo>
                    <a:pt x="27839" y="27923"/>
                    <a:pt x="28139" y="28639"/>
                    <a:pt x="28116" y="29309"/>
                  </a:cubicBezTo>
                  <a:cubicBezTo>
                    <a:pt x="28081" y="29968"/>
                    <a:pt x="27769" y="30591"/>
                    <a:pt x="27411" y="31158"/>
                  </a:cubicBezTo>
                  <a:cubicBezTo>
                    <a:pt x="28497" y="30626"/>
                    <a:pt x="29294" y="29644"/>
                    <a:pt x="29583" y="28466"/>
                  </a:cubicBezTo>
                  <a:cubicBezTo>
                    <a:pt x="29872" y="27207"/>
                    <a:pt x="29260" y="25636"/>
                    <a:pt x="27989" y="25370"/>
                  </a:cubicBezTo>
                  <a:cubicBezTo>
                    <a:pt x="27855" y="25342"/>
                    <a:pt x="27722" y="25328"/>
                    <a:pt x="27591" y="25328"/>
                  </a:cubicBezTo>
                  <a:cubicBezTo>
                    <a:pt x="26567" y="25328"/>
                    <a:pt x="25630" y="26152"/>
                    <a:pt x="24893" y="26930"/>
                  </a:cubicBezTo>
                  <a:cubicBezTo>
                    <a:pt x="24516" y="27333"/>
                    <a:pt x="23973" y="27770"/>
                    <a:pt x="23470" y="27770"/>
                  </a:cubicBezTo>
                  <a:cubicBezTo>
                    <a:pt x="23310" y="27770"/>
                    <a:pt x="23155" y="27726"/>
                    <a:pt x="23010" y="27623"/>
                  </a:cubicBezTo>
                  <a:cubicBezTo>
                    <a:pt x="22548" y="27299"/>
                    <a:pt x="22583" y="26583"/>
                    <a:pt x="22814" y="26063"/>
                  </a:cubicBezTo>
                  <a:cubicBezTo>
                    <a:pt x="23264" y="25035"/>
                    <a:pt x="24189" y="24308"/>
                    <a:pt x="24835" y="23384"/>
                  </a:cubicBezTo>
                  <a:cubicBezTo>
                    <a:pt x="25482" y="22459"/>
                    <a:pt x="25771" y="21073"/>
                    <a:pt x="24962" y="20288"/>
                  </a:cubicBezTo>
                  <a:cubicBezTo>
                    <a:pt x="24628" y="19971"/>
                    <a:pt x="24183" y="19836"/>
                    <a:pt x="23721" y="19836"/>
                  </a:cubicBezTo>
                  <a:cubicBezTo>
                    <a:pt x="23275" y="19836"/>
                    <a:pt x="22813" y="19962"/>
                    <a:pt x="22421" y="20172"/>
                  </a:cubicBezTo>
                  <a:cubicBezTo>
                    <a:pt x="21613" y="20611"/>
                    <a:pt x="21000" y="21316"/>
                    <a:pt x="20307" y="21893"/>
                  </a:cubicBezTo>
                  <a:cubicBezTo>
                    <a:pt x="19836" y="22276"/>
                    <a:pt x="19235" y="22617"/>
                    <a:pt x="18651" y="22617"/>
                  </a:cubicBezTo>
                  <a:cubicBezTo>
                    <a:pt x="18477" y="22617"/>
                    <a:pt x="18303" y="22586"/>
                    <a:pt x="18136" y="22517"/>
                  </a:cubicBezTo>
                  <a:cubicBezTo>
                    <a:pt x="17604" y="22298"/>
                    <a:pt x="17269" y="21720"/>
                    <a:pt x="17235" y="21143"/>
                  </a:cubicBezTo>
                  <a:cubicBezTo>
                    <a:pt x="17200" y="20565"/>
                    <a:pt x="17420" y="19988"/>
                    <a:pt x="17720" y="19491"/>
                  </a:cubicBezTo>
                  <a:cubicBezTo>
                    <a:pt x="18147" y="18763"/>
                    <a:pt x="18771" y="18162"/>
                    <a:pt x="19302" y="17492"/>
                  </a:cubicBezTo>
                  <a:cubicBezTo>
                    <a:pt x="19845" y="16834"/>
                    <a:pt x="20319" y="16060"/>
                    <a:pt x="20377" y="15217"/>
                  </a:cubicBezTo>
                  <a:cubicBezTo>
                    <a:pt x="20434" y="14362"/>
                    <a:pt x="19972" y="13426"/>
                    <a:pt x="19152" y="13195"/>
                  </a:cubicBezTo>
                  <a:cubicBezTo>
                    <a:pt x="19001" y="13151"/>
                    <a:pt x="18850" y="13131"/>
                    <a:pt x="18700" y="13131"/>
                  </a:cubicBezTo>
                  <a:cubicBezTo>
                    <a:pt x="17957" y="13131"/>
                    <a:pt x="17238" y="13627"/>
                    <a:pt x="16623" y="14108"/>
                  </a:cubicBezTo>
                  <a:lnTo>
                    <a:pt x="14139" y="16025"/>
                  </a:lnTo>
                  <a:cubicBezTo>
                    <a:pt x="13691" y="16379"/>
                    <a:pt x="13120" y="16745"/>
                    <a:pt x="12586" y="16745"/>
                  </a:cubicBezTo>
                  <a:cubicBezTo>
                    <a:pt x="12404" y="16745"/>
                    <a:pt x="12227" y="16703"/>
                    <a:pt x="12060" y="16603"/>
                  </a:cubicBezTo>
                  <a:cubicBezTo>
                    <a:pt x="11459" y="16256"/>
                    <a:pt x="11413" y="15390"/>
                    <a:pt x="11621" y="14732"/>
                  </a:cubicBezTo>
                  <a:cubicBezTo>
                    <a:pt x="11956" y="13715"/>
                    <a:pt x="12695" y="12895"/>
                    <a:pt x="13388" y="12087"/>
                  </a:cubicBezTo>
                  <a:cubicBezTo>
                    <a:pt x="14081" y="11278"/>
                    <a:pt x="14763" y="10388"/>
                    <a:pt x="14948" y="9349"/>
                  </a:cubicBezTo>
                  <a:cubicBezTo>
                    <a:pt x="15121" y="8298"/>
                    <a:pt x="14613" y="7050"/>
                    <a:pt x="13596" y="6761"/>
                  </a:cubicBezTo>
                  <a:cubicBezTo>
                    <a:pt x="13433" y="6715"/>
                    <a:pt x="13272" y="6694"/>
                    <a:pt x="13114" y="6694"/>
                  </a:cubicBezTo>
                  <a:cubicBezTo>
                    <a:pt x="11632" y="6694"/>
                    <a:pt x="10347" y="8529"/>
                    <a:pt x="8763" y="8529"/>
                  </a:cubicBezTo>
                  <a:cubicBezTo>
                    <a:pt x="8745" y="8529"/>
                    <a:pt x="8728" y="8529"/>
                    <a:pt x="8710" y="8529"/>
                  </a:cubicBezTo>
                  <a:cubicBezTo>
                    <a:pt x="7797" y="8494"/>
                    <a:pt x="7035" y="7847"/>
                    <a:pt x="6827" y="6969"/>
                  </a:cubicBezTo>
                  <a:cubicBezTo>
                    <a:pt x="6585" y="5780"/>
                    <a:pt x="7451" y="4648"/>
                    <a:pt x="7543" y="3446"/>
                  </a:cubicBezTo>
                  <a:cubicBezTo>
                    <a:pt x="7670" y="1864"/>
                    <a:pt x="6330" y="408"/>
                    <a:pt x="4783" y="85"/>
                  </a:cubicBezTo>
                  <a:cubicBezTo>
                    <a:pt x="4508" y="27"/>
                    <a:pt x="4230" y="0"/>
                    <a:pt x="3953" y="0"/>
                  </a:cubicBezTo>
                  <a:close/>
                </a:path>
              </a:pathLst>
            </a:custGeom>
            <a:solidFill>
              <a:schemeClr val="accent4"/>
            </a:solidFill>
            <a:ln w="7225" cap="flat" cmpd="sng">
              <a:solidFill>
                <a:srgbClr val="000000"/>
              </a:solidFill>
              <a:prstDash val="solid"/>
              <a:miter lim="115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13"/>
            <p:cNvSpPr/>
            <p:nvPr/>
          </p:nvSpPr>
          <p:spPr>
            <a:xfrm>
              <a:off x="7665976" y="4300498"/>
              <a:ext cx="758723" cy="758702"/>
            </a:xfrm>
            <a:custGeom>
              <a:avLst/>
              <a:gdLst/>
              <a:ahLst/>
              <a:cxnLst/>
              <a:rect l="l" t="t" r="r" b="b"/>
              <a:pathLst>
                <a:path w="10386" h="10385" extrusionOk="0">
                  <a:moveTo>
                    <a:pt x="5199" y="0"/>
                  </a:moveTo>
                  <a:cubicBezTo>
                    <a:pt x="2323" y="0"/>
                    <a:pt x="1" y="2322"/>
                    <a:pt x="1" y="5186"/>
                  </a:cubicBezTo>
                  <a:cubicBezTo>
                    <a:pt x="1" y="8063"/>
                    <a:pt x="2323" y="10385"/>
                    <a:pt x="5199" y="10385"/>
                  </a:cubicBezTo>
                  <a:cubicBezTo>
                    <a:pt x="8063" y="10385"/>
                    <a:pt x="10385" y="8063"/>
                    <a:pt x="10385" y="5186"/>
                  </a:cubicBezTo>
                  <a:cubicBezTo>
                    <a:pt x="10385" y="2322"/>
                    <a:pt x="8063" y="0"/>
                    <a:pt x="5199" y="0"/>
                  </a:cubicBezTo>
                  <a:close/>
                </a:path>
              </a:pathLst>
            </a:custGeom>
            <a:solidFill>
              <a:schemeClr val="lt1"/>
            </a:solidFill>
            <a:ln w="7225" cap="flat" cmpd="sng">
              <a:solidFill>
                <a:srgbClr val="000000"/>
              </a:solidFill>
              <a:prstDash val="solid"/>
              <a:miter lim="115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13"/>
            <p:cNvSpPr/>
            <p:nvPr/>
          </p:nvSpPr>
          <p:spPr>
            <a:xfrm>
              <a:off x="-167198" y="2755105"/>
              <a:ext cx="1911821" cy="1911821"/>
            </a:xfrm>
            <a:custGeom>
              <a:avLst/>
              <a:gdLst/>
              <a:ahLst/>
              <a:cxnLst/>
              <a:rect l="l" t="t" r="r" b="b"/>
              <a:pathLst>
                <a:path w="16554" h="16554" extrusionOk="0">
                  <a:moveTo>
                    <a:pt x="8282" y="1"/>
                  </a:moveTo>
                  <a:cubicBezTo>
                    <a:pt x="3708" y="1"/>
                    <a:pt x="0" y="3709"/>
                    <a:pt x="0" y="8283"/>
                  </a:cubicBezTo>
                  <a:cubicBezTo>
                    <a:pt x="0" y="12846"/>
                    <a:pt x="3708" y="16553"/>
                    <a:pt x="8282" y="16553"/>
                  </a:cubicBezTo>
                  <a:cubicBezTo>
                    <a:pt x="12845" y="16553"/>
                    <a:pt x="16553" y="12846"/>
                    <a:pt x="16553" y="8283"/>
                  </a:cubicBezTo>
                  <a:cubicBezTo>
                    <a:pt x="16553" y="3709"/>
                    <a:pt x="12845" y="1"/>
                    <a:pt x="8282" y="1"/>
                  </a:cubicBezTo>
                  <a:close/>
                </a:path>
              </a:pathLst>
            </a:custGeom>
            <a:solidFill>
              <a:schemeClr val="dk2"/>
            </a:solidFill>
            <a:ln w="7225" cap="flat" cmpd="sng">
              <a:solidFill>
                <a:srgbClr val="000000"/>
              </a:solidFill>
              <a:prstDash val="solid"/>
              <a:miter lim="115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13"/>
            <p:cNvSpPr/>
            <p:nvPr/>
          </p:nvSpPr>
          <p:spPr>
            <a:xfrm>
              <a:off x="7462261" y="419182"/>
              <a:ext cx="1911821" cy="1911821"/>
            </a:xfrm>
            <a:custGeom>
              <a:avLst/>
              <a:gdLst/>
              <a:ahLst/>
              <a:cxnLst/>
              <a:rect l="l" t="t" r="r" b="b"/>
              <a:pathLst>
                <a:path w="16554" h="16554" extrusionOk="0">
                  <a:moveTo>
                    <a:pt x="8271" y="0"/>
                  </a:moveTo>
                  <a:cubicBezTo>
                    <a:pt x="3708" y="0"/>
                    <a:pt x="0" y="3708"/>
                    <a:pt x="0" y="8271"/>
                  </a:cubicBezTo>
                  <a:cubicBezTo>
                    <a:pt x="0" y="12845"/>
                    <a:pt x="3708" y="16553"/>
                    <a:pt x="8271" y="16553"/>
                  </a:cubicBezTo>
                  <a:cubicBezTo>
                    <a:pt x="12845" y="16553"/>
                    <a:pt x="16553" y="12845"/>
                    <a:pt x="16553" y="8271"/>
                  </a:cubicBezTo>
                  <a:cubicBezTo>
                    <a:pt x="16553" y="3708"/>
                    <a:pt x="12845" y="0"/>
                    <a:pt x="8271" y="0"/>
                  </a:cubicBezTo>
                  <a:close/>
                </a:path>
              </a:pathLst>
            </a:custGeom>
            <a:solidFill>
              <a:schemeClr val="dk2"/>
            </a:solidFill>
            <a:ln w="7225" cap="flat" cmpd="sng">
              <a:solidFill>
                <a:srgbClr val="000000"/>
              </a:solidFill>
              <a:prstDash val="solid"/>
              <a:miter lim="115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13"/>
            <p:cNvSpPr/>
            <p:nvPr/>
          </p:nvSpPr>
          <p:spPr>
            <a:xfrm>
              <a:off x="470428" y="459257"/>
              <a:ext cx="1199479" cy="1199364"/>
            </a:xfrm>
            <a:custGeom>
              <a:avLst/>
              <a:gdLst/>
              <a:ahLst/>
              <a:cxnLst/>
              <a:rect l="l" t="t" r="r" b="b"/>
              <a:pathLst>
                <a:path w="10386" h="10385" extrusionOk="0">
                  <a:moveTo>
                    <a:pt x="5199" y="0"/>
                  </a:moveTo>
                  <a:cubicBezTo>
                    <a:pt x="2323" y="0"/>
                    <a:pt x="1" y="2322"/>
                    <a:pt x="1" y="5186"/>
                  </a:cubicBezTo>
                  <a:cubicBezTo>
                    <a:pt x="1" y="8063"/>
                    <a:pt x="2323" y="10385"/>
                    <a:pt x="5199" y="10385"/>
                  </a:cubicBezTo>
                  <a:cubicBezTo>
                    <a:pt x="8063" y="10385"/>
                    <a:pt x="10385" y="8063"/>
                    <a:pt x="10385" y="5186"/>
                  </a:cubicBezTo>
                  <a:cubicBezTo>
                    <a:pt x="10385" y="2322"/>
                    <a:pt x="8063" y="0"/>
                    <a:pt x="5199" y="0"/>
                  </a:cubicBezTo>
                  <a:close/>
                </a:path>
              </a:pathLst>
            </a:custGeom>
            <a:solidFill>
              <a:schemeClr val="accent3"/>
            </a:solidFill>
            <a:ln w="7225" cap="flat" cmpd="sng">
              <a:solidFill>
                <a:srgbClr val="000000"/>
              </a:solidFill>
              <a:prstDash val="solid"/>
              <a:miter lim="115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13"/>
            <p:cNvSpPr/>
            <p:nvPr/>
          </p:nvSpPr>
          <p:spPr>
            <a:xfrm>
              <a:off x="3700253" y="3378642"/>
              <a:ext cx="1861121" cy="4650089"/>
            </a:xfrm>
            <a:custGeom>
              <a:avLst/>
              <a:gdLst/>
              <a:ahLst/>
              <a:cxnLst/>
              <a:rect l="l" t="t" r="r" b="b"/>
              <a:pathLst>
                <a:path w="16115" h="40264" extrusionOk="0">
                  <a:moveTo>
                    <a:pt x="7705" y="0"/>
                  </a:moveTo>
                  <a:cubicBezTo>
                    <a:pt x="7037" y="0"/>
                    <a:pt x="6373" y="165"/>
                    <a:pt x="5776" y="493"/>
                  </a:cubicBezTo>
                  <a:cubicBezTo>
                    <a:pt x="4644" y="1128"/>
                    <a:pt x="3893" y="2641"/>
                    <a:pt x="4551" y="3750"/>
                  </a:cubicBezTo>
                  <a:cubicBezTo>
                    <a:pt x="5163" y="4790"/>
                    <a:pt x="6573" y="4975"/>
                    <a:pt x="7786" y="4986"/>
                  </a:cubicBezTo>
                  <a:cubicBezTo>
                    <a:pt x="8513" y="5009"/>
                    <a:pt x="9472" y="5182"/>
                    <a:pt x="9564" y="5910"/>
                  </a:cubicBezTo>
                  <a:cubicBezTo>
                    <a:pt x="9645" y="6476"/>
                    <a:pt x="9091" y="6927"/>
                    <a:pt x="8548" y="7112"/>
                  </a:cubicBezTo>
                  <a:cubicBezTo>
                    <a:pt x="7485" y="7470"/>
                    <a:pt x="6319" y="7285"/>
                    <a:pt x="5198" y="7423"/>
                  </a:cubicBezTo>
                  <a:cubicBezTo>
                    <a:pt x="4089" y="7574"/>
                    <a:pt x="2865" y="8290"/>
                    <a:pt x="2830" y="9410"/>
                  </a:cubicBezTo>
                  <a:cubicBezTo>
                    <a:pt x="2807" y="10323"/>
                    <a:pt x="3604" y="11074"/>
                    <a:pt x="4459" y="11374"/>
                  </a:cubicBezTo>
                  <a:cubicBezTo>
                    <a:pt x="5325" y="11674"/>
                    <a:pt x="6249" y="11651"/>
                    <a:pt x="7150" y="11778"/>
                  </a:cubicBezTo>
                  <a:cubicBezTo>
                    <a:pt x="7936" y="11894"/>
                    <a:pt x="8814" y="12217"/>
                    <a:pt x="9079" y="12956"/>
                  </a:cubicBezTo>
                  <a:cubicBezTo>
                    <a:pt x="9276" y="13499"/>
                    <a:pt x="9068" y="14135"/>
                    <a:pt x="8663" y="14550"/>
                  </a:cubicBezTo>
                  <a:cubicBezTo>
                    <a:pt x="8259" y="14966"/>
                    <a:pt x="7693" y="15197"/>
                    <a:pt x="7127" y="15301"/>
                  </a:cubicBezTo>
                  <a:cubicBezTo>
                    <a:pt x="6284" y="15475"/>
                    <a:pt x="5429" y="15428"/>
                    <a:pt x="4574" y="15475"/>
                  </a:cubicBezTo>
                  <a:cubicBezTo>
                    <a:pt x="3720" y="15521"/>
                    <a:pt x="2830" y="15694"/>
                    <a:pt x="2160" y="16225"/>
                  </a:cubicBezTo>
                  <a:cubicBezTo>
                    <a:pt x="1490" y="16745"/>
                    <a:pt x="1109" y="17727"/>
                    <a:pt x="1490" y="18489"/>
                  </a:cubicBezTo>
                  <a:cubicBezTo>
                    <a:pt x="1895" y="19333"/>
                    <a:pt x="2946" y="19587"/>
                    <a:pt x="3870" y="19749"/>
                  </a:cubicBezTo>
                  <a:lnTo>
                    <a:pt x="6965" y="20280"/>
                  </a:lnTo>
                  <a:cubicBezTo>
                    <a:pt x="7716" y="20418"/>
                    <a:pt x="8629" y="20684"/>
                    <a:pt x="8791" y="21435"/>
                  </a:cubicBezTo>
                  <a:cubicBezTo>
                    <a:pt x="8929" y="22117"/>
                    <a:pt x="8329" y="22740"/>
                    <a:pt x="7693" y="23029"/>
                  </a:cubicBezTo>
                  <a:cubicBezTo>
                    <a:pt x="6723" y="23468"/>
                    <a:pt x="5626" y="23468"/>
                    <a:pt x="4563" y="23503"/>
                  </a:cubicBezTo>
                  <a:cubicBezTo>
                    <a:pt x="3489" y="23537"/>
                    <a:pt x="2380" y="23630"/>
                    <a:pt x="1479" y="24207"/>
                  </a:cubicBezTo>
                  <a:cubicBezTo>
                    <a:pt x="578" y="24785"/>
                    <a:pt x="0" y="25998"/>
                    <a:pt x="474" y="26945"/>
                  </a:cubicBezTo>
                  <a:cubicBezTo>
                    <a:pt x="1271" y="28539"/>
                    <a:pt x="3916" y="28019"/>
                    <a:pt x="5083" y="29359"/>
                  </a:cubicBezTo>
                  <a:cubicBezTo>
                    <a:pt x="5660" y="30064"/>
                    <a:pt x="5695" y="31057"/>
                    <a:pt x="5187" y="31808"/>
                  </a:cubicBezTo>
                  <a:cubicBezTo>
                    <a:pt x="4470" y="32778"/>
                    <a:pt x="3050" y="32905"/>
                    <a:pt x="2102" y="33645"/>
                  </a:cubicBezTo>
                  <a:cubicBezTo>
                    <a:pt x="855" y="34626"/>
                    <a:pt x="670" y="36590"/>
                    <a:pt x="1479" y="37953"/>
                  </a:cubicBezTo>
                  <a:cubicBezTo>
                    <a:pt x="2276" y="39305"/>
                    <a:pt x="3847" y="40090"/>
                    <a:pt x="5418" y="40263"/>
                  </a:cubicBezTo>
                  <a:cubicBezTo>
                    <a:pt x="4494" y="39178"/>
                    <a:pt x="3812" y="37907"/>
                    <a:pt x="4124" y="36902"/>
                  </a:cubicBezTo>
                  <a:cubicBezTo>
                    <a:pt x="4436" y="35909"/>
                    <a:pt x="5441" y="35262"/>
                    <a:pt x="6446" y="35019"/>
                  </a:cubicBezTo>
                  <a:cubicBezTo>
                    <a:pt x="7142" y="34853"/>
                    <a:pt x="7860" y="34839"/>
                    <a:pt x="8578" y="34839"/>
                  </a:cubicBezTo>
                  <a:cubicBezTo>
                    <a:pt x="8728" y="34839"/>
                    <a:pt x="8878" y="34839"/>
                    <a:pt x="9027" y="34839"/>
                  </a:cubicBezTo>
                  <a:cubicBezTo>
                    <a:pt x="9207" y="34839"/>
                    <a:pt x="9386" y="34838"/>
                    <a:pt x="9564" y="34834"/>
                  </a:cubicBezTo>
                  <a:cubicBezTo>
                    <a:pt x="10604" y="34823"/>
                    <a:pt x="11701" y="34696"/>
                    <a:pt x="12568" y="34118"/>
                  </a:cubicBezTo>
                  <a:cubicBezTo>
                    <a:pt x="13423" y="33529"/>
                    <a:pt x="13965" y="32362"/>
                    <a:pt x="13550" y="31404"/>
                  </a:cubicBezTo>
                  <a:cubicBezTo>
                    <a:pt x="13192" y="30584"/>
                    <a:pt x="12267" y="30179"/>
                    <a:pt x="11424" y="29890"/>
                  </a:cubicBezTo>
                  <a:cubicBezTo>
                    <a:pt x="10119" y="29452"/>
                    <a:pt x="8779" y="29140"/>
                    <a:pt x="7416" y="28955"/>
                  </a:cubicBezTo>
                  <a:cubicBezTo>
                    <a:pt x="6769" y="28862"/>
                    <a:pt x="6088" y="28793"/>
                    <a:pt x="5510" y="28458"/>
                  </a:cubicBezTo>
                  <a:cubicBezTo>
                    <a:pt x="4944" y="28123"/>
                    <a:pt x="4517" y="27442"/>
                    <a:pt x="4713" y="26806"/>
                  </a:cubicBezTo>
                  <a:cubicBezTo>
                    <a:pt x="4967" y="25998"/>
                    <a:pt x="5995" y="25778"/>
                    <a:pt x="6838" y="25720"/>
                  </a:cubicBezTo>
                  <a:cubicBezTo>
                    <a:pt x="8490" y="25593"/>
                    <a:pt x="10154" y="25536"/>
                    <a:pt x="11805" y="25536"/>
                  </a:cubicBezTo>
                  <a:cubicBezTo>
                    <a:pt x="11891" y="25536"/>
                    <a:pt x="11977" y="25536"/>
                    <a:pt x="12062" y="25536"/>
                  </a:cubicBezTo>
                  <a:cubicBezTo>
                    <a:pt x="12704" y="25536"/>
                    <a:pt x="13342" y="25527"/>
                    <a:pt x="13954" y="25374"/>
                  </a:cubicBezTo>
                  <a:cubicBezTo>
                    <a:pt x="14647" y="25189"/>
                    <a:pt x="15317" y="24785"/>
                    <a:pt x="15664" y="24150"/>
                  </a:cubicBezTo>
                  <a:cubicBezTo>
                    <a:pt x="16114" y="23283"/>
                    <a:pt x="15825" y="22151"/>
                    <a:pt x="15167" y="21400"/>
                  </a:cubicBezTo>
                  <a:cubicBezTo>
                    <a:pt x="14508" y="20661"/>
                    <a:pt x="13573" y="20245"/>
                    <a:pt x="12637" y="19945"/>
                  </a:cubicBezTo>
                  <a:cubicBezTo>
                    <a:pt x="11218" y="19479"/>
                    <a:pt x="9731" y="19246"/>
                    <a:pt x="8239" y="19246"/>
                  </a:cubicBezTo>
                  <a:cubicBezTo>
                    <a:pt x="8103" y="19246"/>
                    <a:pt x="7968" y="19248"/>
                    <a:pt x="7832" y="19252"/>
                  </a:cubicBezTo>
                  <a:cubicBezTo>
                    <a:pt x="7695" y="19256"/>
                    <a:pt x="7557" y="19261"/>
                    <a:pt x="7419" y="19261"/>
                  </a:cubicBezTo>
                  <a:cubicBezTo>
                    <a:pt x="7160" y="19261"/>
                    <a:pt x="6902" y="19242"/>
                    <a:pt x="6654" y="19159"/>
                  </a:cubicBezTo>
                  <a:cubicBezTo>
                    <a:pt x="6284" y="19021"/>
                    <a:pt x="5937" y="18686"/>
                    <a:pt x="5949" y="18293"/>
                  </a:cubicBezTo>
                  <a:cubicBezTo>
                    <a:pt x="5961" y="17623"/>
                    <a:pt x="6792" y="17357"/>
                    <a:pt x="7451" y="17265"/>
                  </a:cubicBezTo>
                  <a:lnTo>
                    <a:pt x="11829" y="16676"/>
                  </a:lnTo>
                  <a:cubicBezTo>
                    <a:pt x="13041" y="16503"/>
                    <a:pt x="14462" y="16214"/>
                    <a:pt x="15005" y="15105"/>
                  </a:cubicBezTo>
                  <a:cubicBezTo>
                    <a:pt x="15456" y="14181"/>
                    <a:pt x="15063" y="13014"/>
                    <a:pt x="14300" y="12321"/>
                  </a:cubicBezTo>
                  <a:cubicBezTo>
                    <a:pt x="13550" y="11616"/>
                    <a:pt x="12510" y="11316"/>
                    <a:pt x="11494" y="11166"/>
                  </a:cubicBezTo>
                  <a:cubicBezTo>
                    <a:pt x="10477" y="11016"/>
                    <a:pt x="9437" y="10981"/>
                    <a:pt x="8444" y="10727"/>
                  </a:cubicBezTo>
                  <a:cubicBezTo>
                    <a:pt x="7843" y="10577"/>
                    <a:pt x="7127" y="10046"/>
                    <a:pt x="7393" y="9491"/>
                  </a:cubicBezTo>
                  <a:cubicBezTo>
                    <a:pt x="7566" y="9121"/>
                    <a:pt x="8051" y="9052"/>
                    <a:pt x="8456" y="9029"/>
                  </a:cubicBezTo>
                  <a:lnTo>
                    <a:pt x="11505" y="8844"/>
                  </a:lnTo>
                  <a:cubicBezTo>
                    <a:pt x="12036" y="8810"/>
                    <a:pt x="12579" y="8775"/>
                    <a:pt x="13065" y="8567"/>
                  </a:cubicBezTo>
                  <a:cubicBezTo>
                    <a:pt x="13550" y="8359"/>
                    <a:pt x="13989" y="7943"/>
                    <a:pt x="14081" y="7423"/>
                  </a:cubicBezTo>
                  <a:cubicBezTo>
                    <a:pt x="14208" y="6649"/>
                    <a:pt x="13561" y="5956"/>
                    <a:pt x="12903" y="5529"/>
                  </a:cubicBezTo>
                  <a:cubicBezTo>
                    <a:pt x="12013" y="4940"/>
                    <a:pt x="11008" y="4547"/>
                    <a:pt x="9957" y="4374"/>
                  </a:cubicBezTo>
                  <a:cubicBezTo>
                    <a:pt x="9333" y="4270"/>
                    <a:pt x="8675" y="4235"/>
                    <a:pt x="8063" y="4039"/>
                  </a:cubicBezTo>
                  <a:cubicBezTo>
                    <a:pt x="7462" y="3831"/>
                    <a:pt x="6873" y="3404"/>
                    <a:pt x="6711" y="2780"/>
                  </a:cubicBezTo>
                  <a:cubicBezTo>
                    <a:pt x="6538" y="2133"/>
                    <a:pt x="6862" y="1428"/>
                    <a:pt x="7370" y="1012"/>
                  </a:cubicBezTo>
                  <a:cubicBezTo>
                    <a:pt x="7890" y="585"/>
                    <a:pt x="8560" y="400"/>
                    <a:pt x="9206" y="285"/>
                  </a:cubicBezTo>
                  <a:cubicBezTo>
                    <a:pt x="8723" y="95"/>
                    <a:pt x="8213" y="0"/>
                    <a:pt x="7705" y="0"/>
                  </a:cubicBezTo>
                  <a:close/>
                </a:path>
              </a:pathLst>
            </a:custGeom>
            <a:solidFill>
              <a:schemeClr val="accent1"/>
            </a:solidFill>
            <a:ln w="7225" cap="flat" cmpd="sng">
              <a:solidFill>
                <a:srgbClr val="000000"/>
              </a:solidFill>
              <a:prstDash val="solid"/>
              <a:miter lim="115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13"/>
            <p:cNvSpPr/>
            <p:nvPr/>
          </p:nvSpPr>
          <p:spPr>
            <a:xfrm>
              <a:off x="3582799" y="-2885251"/>
              <a:ext cx="1845068" cy="4657712"/>
            </a:xfrm>
            <a:custGeom>
              <a:avLst/>
              <a:gdLst/>
              <a:ahLst/>
              <a:cxnLst/>
              <a:rect l="l" t="t" r="r" b="b"/>
              <a:pathLst>
                <a:path w="15976" h="40330" extrusionOk="0">
                  <a:moveTo>
                    <a:pt x="9900" y="0"/>
                  </a:moveTo>
                  <a:lnTo>
                    <a:pt x="9900" y="0"/>
                  </a:lnTo>
                  <a:cubicBezTo>
                    <a:pt x="10882" y="1040"/>
                    <a:pt x="11610" y="2287"/>
                    <a:pt x="11344" y="3292"/>
                  </a:cubicBezTo>
                  <a:cubicBezTo>
                    <a:pt x="11078" y="4297"/>
                    <a:pt x="10108" y="5002"/>
                    <a:pt x="9114" y="5291"/>
                  </a:cubicBezTo>
                  <a:cubicBezTo>
                    <a:pt x="8110" y="5579"/>
                    <a:pt x="7047" y="5545"/>
                    <a:pt x="6007" y="5614"/>
                  </a:cubicBezTo>
                  <a:cubicBezTo>
                    <a:pt x="4968" y="5683"/>
                    <a:pt x="3893" y="5857"/>
                    <a:pt x="3050" y="6480"/>
                  </a:cubicBezTo>
                  <a:cubicBezTo>
                    <a:pt x="2207" y="7093"/>
                    <a:pt x="1722" y="8282"/>
                    <a:pt x="2184" y="9218"/>
                  </a:cubicBezTo>
                  <a:cubicBezTo>
                    <a:pt x="2577" y="10027"/>
                    <a:pt x="3512" y="10396"/>
                    <a:pt x="4379" y="10639"/>
                  </a:cubicBezTo>
                  <a:cubicBezTo>
                    <a:pt x="5695" y="11020"/>
                    <a:pt x="7047" y="11263"/>
                    <a:pt x="8421" y="11390"/>
                  </a:cubicBezTo>
                  <a:cubicBezTo>
                    <a:pt x="9080" y="11447"/>
                    <a:pt x="9761" y="11482"/>
                    <a:pt x="10350" y="11794"/>
                  </a:cubicBezTo>
                  <a:cubicBezTo>
                    <a:pt x="10940" y="12106"/>
                    <a:pt x="11390" y="12764"/>
                    <a:pt x="11228" y="13411"/>
                  </a:cubicBezTo>
                  <a:cubicBezTo>
                    <a:pt x="11009" y="14231"/>
                    <a:pt x="9992" y="14497"/>
                    <a:pt x="9149" y="14601"/>
                  </a:cubicBezTo>
                  <a:cubicBezTo>
                    <a:pt x="7497" y="14797"/>
                    <a:pt x="5846" y="14936"/>
                    <a:pt x="4194" y="15005"/>
                  </a:cubicBezTo>
                  <a:cubicBezTo>
                    <a:pt x="3478" y="15040"/>
                    <a:pt x="2750" y="15063"/>
                    <a:pt x="2057" y="15271"/>
                  </a:cubicBezTo>
                  <a:cubicBezTo>
                    <a:pt x="1375" y="15490"/>
                    <a:pt x="717" y="15929"/>
                    <a:pt x="416" y="16576"/>
                  </a:cubicBezTo>
                  <a:cubicBezTo>
                    <a:pt x="1" y="17466"/>
                    <a:pt x="347" y="18586"/>
                    <a:pt x="1029" y="19291"/>
                  </a:cubicBezTo>
                  <a:cubicBezTo>
                    <a:pt x="1710" y="20007"/>
                    <a:pt x="2669" y="20388"/>
                    <a:pt x="3628" y="20642"/>
                  </a:cubicBezTo>
                  <a:cubicBezTo>
                    <a:pt x="4839" y="20972"/>
                    <a:pt x="6091" y="21136"/>
                    <a:pt x="7342" y="21136"/>
                  </a:cubicBezTo>
                  <a:cubicBezTo>
                    <a:pt x="7714" y="21136"/>
                    <a:pt x="8085" y="21122"/>
                    <a:pt x="8456" y="21093"/>
                  </a:cubicBezTo>
                  <a:cubicBezTo>
                    <a:pt x="8658" y="21075"/>
                    <a:pt x="8860" y="21058"/>
                    <a:pt x="9060" y="21058"/>
                  </a:cubicBezTo>
                  <a:cubicBezTo>
                    <a:pt x="9259" y="21058"/>
                    <a:pt x="9455" y="21075"/>
                    <a:pt x="9646" y="21127"/>
                  </a:cubicBezTo>
                  <a:cubicBezTo>
                    <a:pt x="10027" y="21231"/>
                    <a:pt x="10385" y="21555"/>
                    <a:pt x="10397" y="21959"/>
                  </a:cubicBezTo>
                  <a:cubicBezTo>
                    <a:pt x="10420" y="22617"/>
                    <a:pt x="9600" y="22929"/>
                    <a:pt x="8953" y="23045"/>
                  </a:cubicBezTo>
                  <a:lnTo>
                    <a:pt x="4610" y="23853"/>
                  </a:lnTo>
                  <a:cubicBezTo>
                    <a:pt x="3397" y="24073"/>
                    <a:pt x="1999" y="24442"/>
                    <a:pt x="1502" y="25575"/>
                  </a:cubicBezTo>
                  <a:cubicBezTo>
                    <a:pt x="1098" y="26510"/>
                    <a:pt x="1548" y="27665"/>
                    <a:pt x="2334" y="28324"/>
                  </a:cubicBezTo>
                  <a:cubicBezTo>
                    <a:pt x="3119" y="28971"/>
                    <a:pt x="4171" y="29236"/>
                    <a:pt x="5199" y="29329"/>
                  </a:cubicBezTo>
                  <a:cubicBezTo>
                    <a:pt x="6215" y="29433"/>
                    <a:pt x="7255" y="29421"/>
                    <a:pt x="8260" y="29617"/>
                  </a:cubicBezTo>
                  <a:cubicBezTo>
                    <a:pt x="8872" y="29744"/>
                    <a:pt x="9611" y="30241"/>
                    <a:pt x="9369" y="30819"/>
                  </a:cubicBezTo>
                  <a:cubicBezTo>
                    <a:pt x="9207" y="31188"/>
                    <a:pt x="8733" y="31281"/>
                    <a:pt x="8329" y="31327"/>
                  </a:cubicBezTo>
                  <a:lnTo>
                    <a:pt x="5291" y="31650"/>
                  </a:lnTo>
                  <a:cubicBezTo>
                    <a:pt x="4771" y="31708"/>
                    <a:pt x="4228" y="31766"/>
                    <a:pt x="3743" y="31997"/>
                  </a:cubicBezTo>
                  <a:cubicBezTo>
                    <a:pt x="3258" y="32228"/>
                    <a:pt x="2842" y="32655"/>
                    <a:pt x="2784" y="33187"/>
                  </a:cubicBezTo>
                  <a:cubicBezTo>
                    <a:pt x="2692" y="33972"/>
                    <a:pt x="3362" y="34619"/>
                    <a:pt x="4044" y="35023"/>
                  </a:cubicBezTo>
                  <a:cubicBezTo>
                    <a:pt x="4956" y="35566"/>
                    <a:pt x="5973" y="35913"/>
                    <a:pt x="7024" y="36040"/>
                  </a:cubicBezTo>
                  <a:cubicBezTo>
                    <a:pt x="7659" y="36121"/>
                    <a:pt x="8317" y="36121"/>
                    <a:pt x="8930" y="36294"/>
                  </a:cubicBezTo>
                  <a:cubicBezTo>
                    <a:pt x="9553" y="36467"/>
                    <a:pt x="10154" y="36872"/>
                    <a:pt x="10350" y="37484"/>
                  </a:cubicBezTo>
                  <a:cubicBezTo>
                    <a:pt x="10558" y="38119"/>
                    <a:pt x="10258" y="38835"/>
                    <a:pt x="9773" y="39286"/>
                  </a:cubicBezTo>
                  <a:cubicBezTo>
                    <a:pt x="9276" y="39736"/>
                    <a:pt x="8618" y="39956"/>
                    <a:pt x="7971" y="40106"/>
                  </a:cubicBezTo>
                  <a:cubicBezTo>
                    <a:pt x="8402" y="40256"/>
                    <a:pt x="8852" y="40330"/>
                    <a:pt x="9301" y="40330"/>
                  </a:cubicBezTo>
                  <a:cubicBezTo>
                    <a:pt x="10031" y="40330"/>
                    <a:pt x="10758" y="40134"/>
                    <a:pt x="11402" y="39748"/>
                  </a:cubicBezTo>
                  <a:cubicBezTo>
                    <a:pt x="12499" y="39066"/>
                    <a:pt x="13181" y="37518"/>
                    <a:pt x="12476" y="36433"/>
                  </a:cubicBezTo>
                  <a:cubicBezTo>
                    <a:pt x="11882" y="35516"/>
                    <a:pt x="10668" y="35341"/>
                    <a:pt x="9546" y="35341"/>
                  </a:cubicBezTo>
                  <a:cubicBezTo>
                    <a:pt x="9424" y="35341"/>
                    <a:pt x="9303" y="35343"/>
                    <a:pt x="9184" y="35347"/>
                  </a:cubicBezTo>
                  <a:cubicBezTo>
                    <a:pt x="9136" y="35348"/>
                    <a:pt x="9087" y="35349"/>
                    <a:pt x="9037" y="35349"/>
                  </a:cubicBezTo>
                  <a:cubicBezTo>
                    <a:pt x="8332" y="35349"/>
                    <a:pt x="7477" y="35183"/>
                    <a:pt x="7359" y="34504"/>
                  </a:cubicBezTo>
                  <a:cubicBezTo>
                    <a:pt x="7266" y="33949"/>
                    <a:pt x="7798" y="33476"/>
                    <a:pt x="8329" y="33268"/>
                  </a:cubicBezTo>
                  <a:cubicBezTo>
                    <a:pt x="9369" y="32852"/>
                    <a:pt x="10535" y="32990"/>
                    <a:pt x="11644" y="32794"/>
                  </a:cubicBezTo>
                  <a:cubicBezTo>
                    <a:pt x="12753" y="32598"/>
                    <a:pt x="13943" y="31824"/>
                    <a:pt x="13920" y="30703"/>
                  </a:cubicBezTo>
                  <a:cubicBezTo>
                    <a:pt x="13908" y="29791"/>
                    <a:pt x="13077" y="29086"/>
                    <a:pt x="12199" y="28820"/>
                  </a:cubicBezTo>
                  <a:cubicBezTo>
                    <a:pt x="11332" y="28555"/>
                    <a:pt x="10397" y="28624"/>
                    <a:pt x="9496" y="28532"/>
                  </a:cubicBezTo>
                  <a:cubicBezTo>
                    <a:pt x="8710" y="28462"/>
                    <a:pt x="7821" y="28174"/>
                    <a:pt x="7520" y="27446"/>
                  </a:cubicBezTo>
                  <a:cubicBezTo>
                    <a:pt x="7301" y="26914"/>
                    <a:pt x="7474" y="26268"/>
                    <a:pt x="7855" y="25829"/>
                  </a:cubicBezTo>
                  <a:cubicBezTo>
                    <a:pt x="8248" y="25401"/>
                    <a:pt x="8803" y="25159"/>
                    <a:pt x="9357" y="25009"/>
                  </a:cubicBezTo>
                  <a:cubicBezTo>
                    <a:pt x="10189" y="24801"/>
                    <a:pt x="11055" y="24812"/>
                    <a:pt x="11898" y="24720"/>
                  </a:cubicBezTo>
                  <a:cubicBezTo>
                    <a:pt x="12753" y="24627"/>
                    <a:pt x="13619" y="24431"/>
                    <a:pt x="14278" y="23865"/>
                  </a:cubicBezTo>
                  <a:cubicBezTo>
                    <a:pt x="14925" y="23299"/>
                    <a:pt x="15260" y="22317"/>
                    <a:pt x="14855" y="21566"/>
                  </a:cubicBezTo>
                  <a:cubicBezTo>
                    <a:pt x="14405" y="20746"/>
                    <a:pt x="13342" y="20538"/>
                    <a:pt x="12418" y="20423"/>
                  </a:cubicBezTo>
                  <a:lnTo>
                    <a:pt x="9299" y="20030"/>
                  </a:lnTo>
                  <a:cubicBezTo>
                    <a:pt x="8537" y="19938"/>
                    <a:pt x="7613" y="19707"/>
                    <a:pt x="7428" y="18956"/>
                  </a:cubicBezTo>
                  <a:cubicBezTo>
                    <a:pt x="7243" y="18286"/>
                    <a:pt x="7821" y="17639"/>
                    <a:pt x="8433" y="17327"/>
                  </a:cubicBezTo>
                  <a:cubicBezTo>
                    <a:pt x="9380" y="16842"/>
                    <a:pt x="10489" y="16784"/>
                    <a:pt x="11552" y="16703"/>
                  </a:cubicBezTo>
                  <a:cubicBezTo>
                    <a:pt x="12603" y="16622"/>
                    <a:pt x="13723" y="16484"/>
                    <a:pt x="14590" y="15860"/>
                  </a:cubicBezTo>
                  <a:cubicBezTo>
                    <a:pt x="15456" y="15248"/>
                    <a:pt x="15976" y="14012"/>
                    <a:pt x="15456" y="13076"/>
                  </a:cubicBezTo>
                  <a:cubicBezTo>
                    <a:pt x="14590" y="11528"/>
                    <a:pt x="11979" y="12164"/>
                    <a:pt x="10743" y="10881"/>
                  </a:cubicBezTo>
                  <a:cubicBezTo>
                    <a:pt x="10143" y="10211"/>
                    <a:pt x="10050" y="9218"/>
                    <a:pt x="10535" y="8444"/>
                  </a:cubicBezTo>
                  <a:cubicBezTo>
                    <a:pt x="11194" y="7439"/>
                    <a:pt x="12603" y="7254"/>
                    <a:pt x="13527" y="6457"/>
                  </a:cubicBezTo>
                  <a:cubicBezTo>
                    <a:pt x="14728" y="5429"/>
                    <a:pt x="14809" y="3454"/>
                    <a:pt x="13954" y="2126"/>
                  </a:cubicBezTo>
                  <a:cubicBezTo>
                    <a:pt x="13088" y="809"/>
                    <a:pt x="11482" y="104"/>
                    <a:pt x="9900" y="0"/>
                  </a:cubicBezTo>
                  <a:close/>
                </a:path>
              </a:pathLst>
            </a:custGeom>
            <a:solidFill>
              <a:schemeClr val="accent1"/>
            </a:solidFill>
            <a:ln w="7225" cap="flat" cmpd="sng">
              <a:solidFill>
                <a:srgbClr val="000000"/>
              </a:solidFill>
              <a:prstDash val="solid"/>
              <a:miter lim="115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13"/>
            <p:cNvSpPr/>
            <p:nvPr/>
          </p:nvSpPr>
          <p:spPr>
            <a:xfrm>
              <a:off x="4996872" y="3029974"/>
              <a:ext cx="3364570" cy="3722012"/>
            </a:xfrm>
            <a:custGeom>
              <a:avLst/>
              <a:gdLst/>
              <a:ahLst/>
              <a:cxnLst/>
              <a:rect l="l" t="t" r="r" b="b"/>
              <a:pathLst>
                <a:path w="29133" h="32228" extrusionOk="0">
                  <a:moveTo>
                    <a:pt x="2646" y="0"/>
                  </a:moveTo>
                  <a:lnTo>
                    <a:pt x="2646" y="0"/>
                  </a:lnTo>
                  <a:cubicBezTo>
                    <a:pt x="1537" y="474"/>
                    <a:pt x="694" y="1421"/>
                    <a:pt x="359" y="2588"/>
                  </a:cubicBezTo>
                  <a:cubicBezTo>
                    <a:pt x="1" y="3824"/>
                    <a:pt x="544" y="5429"/>
                    <a:pt x="1803" y="5753"/>
                  </a:cubicBezTo>
                  <a:cubicBezTo>
                    <a:pt x="1968" y="5797"/>
                    <a:pt x="2132" y="5817"/>
                    <a:pt x="2294" y="5817"/>
                  </a:cubicBezTo>
                  <a:cubicBezTo>
                    <a:pt x="3281" y="5817"/>
                    <a:pt x="4212" y="5067"/>
                    <a:pt x="4956" y="4343"/>
                  </a:cubicBezTo>
                  <a:cubicBezTo>
                    <a:pt x="5350" y="3967"/>
                    <a:pt x="5896" y="3565"/>
                    <a:pt x="6387" y="3565"/>
                  </a:cubicBezTo>
                  <a:cubicBezTo>
                    <a:pt x="6559" y="3565"/>
                    <a:pt x="6724" y="3614"/>
                    <a:pt x="6874" y="3731"/>
                  </a:cubicBezTo>
                  <a:cubicBezTo>
                    <a:pt x="7324" y="4078"/>
                    <a:pt x="7255" y="4794"/>
                    <a:pt x="7001" y="5302"/>
                  </a:cubicBezTo>
                  <a:cubicBezTo>
                    <a:pt x="6504" y="6307"/>
                    <a:pt x="5545" y="7000"/>
                    <a:pt x="4864" y="7890"/>
                  </a:cubicBezTo>
                  <a:cubicBezTo>
                    <a:pt x="4171" y="8779"/>
                    <a:pt x="3813" y="10154"/>
                    <a:pt x="4587" y="10974"/>
                  </a:cubicBezTo>
                  <a:cubicBezTo>
                    <a:pt x="4928" y="11334"/>
                    <a:pt x="5412" y="11487"/>
                    <a:pt x="5914" y="11487"/>
                  </a:cubicBezTo>
                  <a:cubicBezTo>
                    <a:pt x="6329" y="11487"/>
                    <a:pt x="6757" y="11383"/>
                    <a:pt x="7128" y="11205"/>
                  </a:cubicBezTo>
                  <a:cubicBezTo>
                    <a:pt x="7948" y="10812"/>
                    <a:pt x="8595" y="10131"/>
                    <a:pt x="9323" y="9588"/>
                  </a:cubicBezTo>
                  <a:cubicBezTo>
                    <a:pt x="9784" y="9237"/>
                    <a:pt x="10366" y="8931"/>
                    <a:pt x="10927" y="8931"/>
                  </a:cubicBezTo>
                  <a:cubicBezTo>
                    <a:pt x="11124" y="8931"/>
                    <a:pt x="11319" y="8969"/>
                    <a:pt x="11506" y="9056"/>
                  </a:cubicBezTo>
                  <a:cubicBezTo>
                    <a:pt x="12037" y="9310"/>
                    <a:pt x="12338" y="9899"/>
                    <a:pt x="12338" y="10489"/>
                  </a:cubicBezTo>
                  <a:cubicBezTo>
                    <a:pt x="12349" y="11066"/>
                    <a:pt x="12118" y="11621"/>
                    <a:pt x="11795" y="12106"/>
                  </a:cubicBezTo>
                  <a:cubicBezTo>
                    <a:pt x="11321" y="12810"/>
                    <a:pt x="10674" y="13388"/>
                    <a:pt x="10108" y="14023"/>
                  </a:cubicBezTo>
                  <a:cubicBezTo>
                    <a:pt x="9542" y="14670"/>
                    <a:pt x="9034" y="15409"/>
                    <a:pt x="8930" y="16253"/>
                  </a:cubicBezTo>
                  <a:cubicBezTo>
                    <a:pt x="8826" y="17107"/>
                    <a:pt x="9253" y="18066"/>
                    <a:pt x="10050" y="18343"/>
                  </a:cubicBezTo>
                  <a:cubicBezTo>
                    <a:pt x="10222" y="18401"/>
                    <a:pt x="10394" y="18427"/>
                    <a:pt x="10567" y="18427"/>
                  </a:cubicBezTo>
                  <a:cubicBezTo>
                    <a:pt x="11290" y="18427"/>
                    <a:pt x="12011" y="17975"/>
                    <a:pt x="12626" y="17546"/>
                  </a:cubicBezTo>
                  <a:lnTo>
                    <a:pt x="15191" y="15733"/>
                  </a:lnTo>
                  <a:cubicBezTo>
                    <a:pt x="15640" y="15417"/>
                    <a:pt x="16203" y="15094"/>
                    <a:pt x="16725" y="15094"/>
                  </a:cubicBezTo>
                  <a:cubicBezTo>
                    <a:pt x="16927" y="15094"/>
                    <a:pt x="17124" y="15143"/>
                    <a:pt x="17305" y="15259"/>
                  </a:cubicBezTo>
                  <a:cubicBezTo>
                    <a:pt x="17882" y="15640"/>
                    <a:pt x="17894" y="16507"/>
                    <a:pt x="17651" y="17154"/>
                  </a:cubicBezTo>
                  <a:cubicBezTo>
                    <a:pt x="17281" y="18147"/>
                    <a:pt x="16496" y="18933"/>
                    <a:pt x="15768" y="19706"/>
                  </a:cubicBezTo>
                  <a:cubicBezTo>
                    <a:pt x="15040" y="20492"/>
                    <a:pt x="14313" y="21335"/>
                    <a:pt x="14082" y="22386"/>
                  </a:cubicBezTo>
                  <a:cubicBezTo>
                    <a:pt x="13851" y="23426"/>
                    <a:pt x="14301" y="24685"/>
                    <a:pt x="15318" y="25032"/>
                  </a:cubicBezTo>
                  <a:cubicBezTo>
                    <a:pt x="15505" y="25093"/>
                    <a:pt x="15690" y="25120"/>
                    <a:pt x="15873" y="25120"/>
                  </a:cubicBezTo>
                  <a:cubicBezTo>
                    <a:pt x="17295" y="25120"/>
                    <a:pt x="18617" y="23478"/>
                    <a:pt x="20126" y="23478"/>
                  </a:cubicBezTo>
                  <a:cubicBezTo>
                    <a:pt x="20175" y="23478"/>
                    <a:pt x="20224" y="23480"/>
                    <a:pt x="20273" y="23484"/>
                  </a:cubicBezTo>
                  <a:cubicBezTo>
                    <a:pt x="21174" y="23565"/>
                    <a:pt x="21913" y="24246"/>
                    <a:pt x="22075" y="25136"/>
                  </a:cubicBezTo>
                  <a:cubicBezTo>
                    <a:pt x="22260" y="26325"/>
                    <a:pt x="21347" y="27423"/>
                    <a:pt x="21197" y="28624"/>
                  </a:cubicBezTo>
                  <a:cubicBezTo>
                    <a:pt x="21001" y="30183"/>
                    <a:pt x="22272" y="31708"/>
                    <a:pt x="23796" y="32101"/>
                  </a:cubicBezTo>
                  <a:cubicBezTo>
                    <a:pt x="24135" y="32187"/>
                    <a:pt x="24479" y="32228"/>
                    <a:pt x="24824" y="32228"/>
                  </a:cubicBezTo>
                  <a:cubicBezTo>
                    <a:pt x="26045" y="32228"/>
                    <a:pt x="27268" y="31720"/>
                    <a:pt x="28232" y="30946"/>
                  </a:cubicBezTo>
                  <a:cubicBezTo>
                    <a:pt x="26800" y="30842"/>
                    <a:pt x="25425" y="30403"/>
                    <a:pt x="24940" y="29479"/>
                  </a:cubicBezTo>
                  <a:cubicBezTo>
                    <a:pt x="24455" y="28555"/>
                    <a:pt x="24697" y="27388"/>
                    <a:pt x="25240" y="26499"/>
                  </a:cubicBezTo>
                  <a:cubicBezTo>
                    <a:pt x="25783" y="25621"/>
                    <a:pt x="26592" y="24928"/>
                    <a:pt x="27319" y="24177"/>
                  </a:cubicBezTo>
                  <a:cubicBezTo>
                    <a:pt x="28047" y="23426"/>
                    <a:pt x="28729" y="22571"/>
                    <a:pt x="28925" y="21543"/>
                  </a:cubicBezTo>
                  <a:cubicBezTo>
                    <a:pt x="29133" y="20527"/>
                    <a:pt x="28682" y="19314"/>
                    <a:pt x="27712" y="18933"/>
                  </a:cubicBezTo>
                  <a:cubicBezTo>
                    <a:pt x="27486" y="18845"/>
                    <a:pt x="27253" y="18807"/>
                    <a:pt x="27016" y="18807"/>
                  </a:cubicBezTo>
                  <a:cubicBezTo>
                    <a:pt x="26381" y="18807"/>
                    <a:pt x="25725" y="19077"/>
                    <a:pt x="25136" y="19371"/>
                  </a:cubicBezTo>
                  <a:cubicBezTo>
                    <a:pt x="23912" y="19984"/>
                    <a:pt x="22734" y="20700"/>
                    <a:pt x="21648" y="21532"/>
                  </a:cubicBezTo>
                  <a:cubicBezTo>
                    <a:pt x="21116" y="21924"/>
                    <a:pt x="20585" y="22363"/>
                    <a:pt x="19950" y="22525"/>
                  </a:cubicBezTo>
                  <a:cubicBezTo>
                    <a:pt x="19798" y="22566"/>
                    <a:pt x="19637" y="22587"/>
                    <a:pt x="19475" y="22587"/>
                  </a:cubicBezTo>
                  <a:cubicBezTo>
                    <a:pt x="18962" y="22587"/>
                    <a:pt x="18446" y="22375"/>
                    <a:pt x="18217" y="21936"/>
                  </a:cubicBezTo>
                  <a:cubicBezTo>
                    <a:pt x="17824" y="21173"/>
                    <a:pt x="18390" y="20296"/>
                    <a:pt x="18945" y="19649"/>
                  </a:cubicBezTo>
                  <a:cubicBezTo>
                    <a:pt x="20031" y="18401"/>
                    <a:pt x="21163" y="17188"/>
                    <a:pt x="22329" y="16010"/>
                  </a:cubicBezTo>
                  <a:cubicBezTo>
                    <a:pt x="22838" y="15502"/>
                    <a:pt x="23369" y="15005"/>
                    <a:pt x="23727" y="14381"/>
                  </a:cubicBezTo>
                  <a:cubicBezTo>
                    <a:pt x="24097" y="13758"/>
                    <a:pt x="24281" y="12995"/>
                    <a:pt x="24074" y="12314"/>
                  </a:cubicBezTo>
                  <a:cubicBezTo>
                    <a:pt x="23785" y="11366"/>
                    <a:pt x="22780" y="10777"/>
                    <a:pt x="21786" y="10708"/>
                  </a:cubicBezTo>
                  <a:cubicBezTo>
                    <a:pt x="21718" y="10704"/>
                    <a:pt x="21650" y="10702"/>
                    <a:pt x="21582" y="10702"/>
                  </a:cubicBezTo>
                  <a:cubicBezTo>
                    <a:pt x="20670" y="10702"/>
                    <a:pt x="19773" y="11051"/>
                    <a:pt x="18956" y="11470"/>
                  </a:cubicBezTo>
                  <a:cubicBezTo>
                    <a:pt x="17512" y="12221"/>
                    <a:pt x="16196" y="13203"/>
                    <a:pt x="15087" y="14393"/>
                  </a:cubicBezTo>
                  <a:cubicBezTo>
                    <a:pt x="14809" y="14682"/>
                    <a:pt x="14544" y="14982"/>
                    <a:pt x="14186" y="15167"/>
                  </a:cubicBezTo>
                  <a:cubicBezTo>
                    <a:pt x="14029" y="15242"/>
                    <a:pt x="13851" y="15285"/>
                    <a:pt x="13677" y="15285"/>
                  </a:cubicBezTo>
                  <a:cubicBezTo>
                    <a:pt x="13452" y="15285"/>
                    <a:pt x="13233" y="15214"/>
                    <a:pt x="13077" y="15051"/>
                  </a:cubicBezTo>
                  <a:cubicBezTo>
                    <a:pt x="12615" y="14566"/>
                    <a:pt x="13007" y="13792"/>
                    <a:pt x="13412" y="13272"/>
                  </a:cubicBezTo>
                  <a:lnTo>
                    <a:pt x="16092" y="9749"/>
                  </a:lnTo>
                  <a:cubicBezTo>
                    <a:pt x="16831" y="8767"/>
                    <a:pt x="17616" y="7566"/>
                    <a:pt x="17224" y="6399"/>
                  </a:cubicBezTo>
                  <a:cubicBezTo>
                    <a:pt x="16902" y="5467"/>
                    <a:pt x="15875" y="4918"/>
                    <a:pt x="14883" y="4918"/>
                  </a:cubicBezTo>
                  <a:cubicBezTo>
                    <a:pt x="14843" y="4918"/>
                    <a:pt x="14803" y="4919"/>
                    <a:pt x="14763" y="4921"/>
                  </a:cubicBezTo>
                  <a:cubicBezTo>
                    <a:pt x="13735" y="4967"/>
                    <a:pt x="12788" y="5487"/>
                    <a:pt x="11956" y="6099"/>
                  </a:cubicBezTo>
                  <a:cubicBezTo>
                    <a:pt x="11136" y="6700"/>
                    <a:pt x="10374" y="7416"/>
                    <a:pt x="9496" y="7947"/>
                  </a:cubicBezTo>
                  <a:cubicBezTo>
                    <a:pt x="9224" y="8103"/>
                    <a:pt x="8872" y="8216"/>
                    <a:pt x="8562" y="8216"/>
                  </a:cubicBezTo>
                  <a:cubicBezTo>
                    <a:pt x="8251" y="8216"/>
                    <a:pt x="7983" y="8103"/>
                    <a:pt x="7879" y="7809"/>
                  </a:cubicBezTo>
                  <a:cubicBezTo>
                    <a:pt x="7740" y="7428"/>
                    <a:pt x="8029" y="7035"/>
                    <a:pt x="8295" y="6723"/>
                  </a:cubicBezTo>
                  <a:lnTo>
                    <a:pt x="10316" y="4447"/>
                  </a:lnTo>
                  <a:cubicBezTo>
                    <a:pt x="10674" y="4055"/>
                    <a:pt x="11032" y="3639"/>
                    <a:pt x="11229" y="3142"/>
                  </a:cubicBezTo>
                  <a:cubicBezTo>
                    <a:pt x="11437" y="2657"/>
                    <a:pt x="11448" y="2056"/>
                    <a:pt x="11148" y="1617"/>
                  </a:cubicBezTo>
                  <a:cubicBezTo>
                    <a:pt x="10830" y="1180"/>
                    <a:pt x="10287" y="1027"/>
                    <a:pt x="9728" y="1027"/>
                  </a:cubicBezTo>
                  <a:cubicBezTo>
                    <a:pt x="9474" y="1027"/>
                    <a:pt x="9217" y="1059"/>
                    <a:pt x="8976" y="1109"/>
                  </a:cubicBezTo>
                  <a:cubicBezTo>
                    <a:pt x="7925" y="1317"/>
                    <a:pt x="6943" y="1744"/>
                    <a:pt x="6065" y="2368"/>
                  </a:cubicBezTo>
                  <a:cubicBezTo>
                    <a:pt x="5545" y="2749"/>
                    <a:pt x="5060" y="3177"/>
                    <a:pt x="4494" y="3465"/>
                  </a:cubicBezTo>
                  <a:cubicBezTo>
                    <a:pt x="4169" y="3631"/>
                    <a:pt x="3790" y="3736"/>
                    <a:pt x="3422" y="3736"/>
                  </a:cubicBezTo>
                  <a:cubicBezTo>
                    <a:pt x="3149" y="3736"/>
                    <a:pt x="2882" y="3679"/>
                    <a:pt x="2646" y="3546"/>
                  </a:cubicBezTo>
                  <a:cubicBezTo>
                    <a:pt x="2069" y="3211"/>
                    <a:pt x="1803" y="2472"/>
                    <a:pt x="1861" y="1814"/>
                  </a:cubicBezTo>
                  <a:cubicBezTo>
                    <a:pt x="1918" y="1155"/>
                    <a:pt x="2253" y="543"/>
                    <a:pt x="2646" y="0"/>
                  </a:cubicBezTo>
                  <a:close/>
                </a:path>
              </a:pathLst>
            </a:custGeom>
            <a:solidFill>
              <a:schemeClr val="accent2"/>
            </a:solidFill>
            <a:ln w="7225" cap="flat" cmpd="sng">
              <a:solidFill>
                <a:srgbClr val="000000"/>
              </a:solidFill>
              <a:prstDash val="solid"/>
              <a:miter lim="115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13"/>
            <p:cNvSpPr/>
            <p:nvPr/>
          </p:nvSpPr>
          <p:spPr>
            <a:xfrm>
              <a:off x="774632" y="-1562300"/>
              <a:ext cx="3449917" cy="3598437"/>
            </a:xfrm>
            <a:custGeom>
              <a:avLst/>
              <a:gdLst/>
              <a:ahLst/>
              <a:cxnLst/>
              <a:rect l="l" t="t" r="r" b="b"/>
              <a:pathLst>
                <a:path w="29872" h="31158" extrusionOk="0">
                  <a:moveTo>
                    <a:pt x="3953" y="0"/>
                  </a:moveTo>
                  <a:cubicBezTo>
                    <a:pt x="2670" y="0"/>
                    <a:pt x="1395" y="583"/>
                    <a:pt x="416" y="1448"/>
                  </a:cubicBezTo>
                  <a:cubicBezTo>
                    <a:pt x="1849" y="1483"/>
                    <a:pt x="3246" y="1829"/>
                    <a:pt x="3766" y="2730"/>
                  </a:cubicBezTo>
                  <a:cubicBezTo>
                    <a:pt x="4286" y="3631"/>
                    <a:pt x="4101" y="4809"/>
                    <a:pt x="3604" y="5722"/>
                  </a:cubicBezTo>
                  <a:cubicBezTo>
                    <a:pt x="3096" y="6634"/>
                    <a:pt x="2322" y="7362"/>
                    <a:pt x="1629" y="8148"/>
                  </a:cubicBezTo>
                  <a:cubicBezTo>
                    <a:pt x="936" y="8921"/>
                    <a:pt x="301" y="9811"/>
                    <a:pt x="151" y="10839"/>
                  </a:cubicBezTo>
                  <a:cubicBezTo>
                    <a:pt x="0" y="11879"/>
                    <a:pt x="497" y="13068"/>
                    <a:pt x="1479" y="13392"/>
                  </a:cubicBezTo>
                  <a:cubicBezTo>
                    <a:pt x="1680" y="13460"/>
                    <a:pt x="1885" y="13489"/>
                    <a:pt x="2090" y="13489"/>
                  </a:cubicBezTo>
                  <a:cubicBezTo>
                    <a:pt x="2760" y="13489"/>
                    <a:pt x="3440" y="13176"/>
                    <a:pt x="4032" y="12849"/>
                  </a:cubicBezTo>
                  <a:cubicBezTo>
                    <a:pt x="5233" y="12179"/>
                    <a:pt x="6365" y="11405"/>
                    <a:pt x="7428" y="10527"/>
                  </a:cubicBezTo>
                  <a:cubicBezTo>
                    <a:pt x="7936" y="10100"/>
                    <a:pt x="8444" y="9649"/>
                    <a:pt x="9068" y="9441"/>
                  </a:cubicBezTo>
                  <a:cubicBezTo>
                    <a:pt x="9243" y="9387"/>
                    <a:pt x="9431" y="9359"/>
                    <a:pt x="9617" y="9359"/>
                  </a:cubicBezTo>
                  <a:cubicBezTo>
                    <a:pt x="10108" y="9359"/>
                    <a:pt x="10593" y="9551"/>
                    <a:pt x="10835" y="9961"/>
                  </a:cubicBezTo>
                  <a:cubicBezTo>
                    <a:pt x="11263" y="10700"/>
                    <a:pt x="10731" y="11601"/>
                    <a:pt x="10212" y="12271"/>
                  </a:cubicBezTo>
                  <a:cubicBezTo>
                    <a:pt x="9184" y="13577"/>
                    <a:pt x="8109" y="14847"/>
                    <a:pt x="7000" y="16072"/>
                  </a:cubicBezTo>
                  <a:cubicBezTo>
                    <a:pt x="6515" y="16603"/>
                    <a:pt x="6007" y="17134"/>
                    <a:pt x="5672" y="17770"/>
                  </a:cubicBezTo>
                  <a:cubicBezTo>
                    <a:pt x="5337" y="18405"/>
                    <a:pt x="5187" y="19167"/>
                    <a:pt x="5429" y="19849"/>
                  </a:cubicBezTo>
                  <a:cubicBezTo>
                    <a:pt x="5764" y="20773"/>
                    <a:pt x="6804" y="21316"/>
                    <a:pt x="7786" y="21339"/>
                  </a:cubicBezTo>
                  <a:cubicBezTo>
                    <a:pt x="7800" y="21339"/>
                    <a:pt x="7814" y="21339"/>
                    <a:pt x="7827" y="21339"/>
                  </a:cubicBezTo>
                  <a:cubicBezTo>
                    <a:pt x="8806" y="21339"/>
                    <a:pt x="9738" y="20939"/>
                    <a:pt x="10581" y="20450"/>
                  </a:cubicBezTo>
                  <a:cubicBezTo>
                    <a:pt x="11991" y="19641"/>
                    <a:pt x="13250" y="18590"/>
                    <a:pt x="14312" y="17354"/>
                  </a:cubicBezTo>
                  <a:cubicBezTo>
                    <a:pt x="14578" y="17054"/>
                    <a:pt x="14832" y="16730"/>
                    <a:pt x="15179" y="16534"/>
                  </a:cubicBezTo>
                  <a:cubicBezTo>
                    <a:pt x="15345" y="16445"/>
                    <a:pt x="15544" y="16393"/>
                    <a:pt x="15737" y="16393"/>
                  </a:cubicBezTo>
                  <a:cubicBezTo>
                    <a:pt x="15946" y="16393"/>
                    <a:pt x="16149" y="16453"/>
                    <a:pt x="16299" y="16591"/>
                  </a:cubicBezTo>
                  <a:cubicBezTo>
                    <a:pt x="16773" y="17054"/>
                    <a:pt x="16415" y="17851"/>
                    <a:pt x="16045" y="18393"/>
                  </a:cubicBezTo>
                  <a:cubicBezTo>
                    <a:pt x="15202" y="19606"/>
                    <a:pt x="14370" y="20819"/>
                    <a:pt x="13527" y="22032"/>
                  </a:cubicBezTo>
                  <a:cubicBezTo>
                    <a:pt x="12834" y="23049"/>
                    <a:pt x="12094" y="24285"/>
                    <a:pt x="12545" y="25440"/>
                  </a:cubicBezTo>
                  <a:cubicBezTo>
                    <a:pt x="12899" y="26330"/>
                    <a:pt x="13899" y="26811"/>
                    <a:pt x="14863" y="26811"/>
                  </a:cubicBezTo>
                  <a:cubicBezTo>
                    <a:pt x="14938" y="26811"/>
                    <a:pt x="15012" y="26809"/>
                    <a:pt x="15086" y="26803"/>
                  </a:cubicBezTo>
                  <a:cubicBezTo>
                    <a:pt x="16103" y="26710"/>
                    <a:pt x="17027" y="26144"/>
                    <a:pt x="17824" y="25497"/>
                  </a:cubicBezTo>
                  <a:cubicBezTo>
                    <a:pt x="18621" y="24851"/>
                    <a:pt x="19349" y="24100"/>
                    <a:pt x="20203" y="23534"/>
                  </a:cubicBezTo>
                  <a:cubicBezTo>
                    <a:pt x="20478" y="23357"/>
                    <a:pt x="20849" y="23225"/>
                    <a:pt x="21172" y="23225"/>
                  </a:cubicBezTo>
                  <a:cubicBezTo>
                    <a:pt x="21461" y="23225"/>
                    <a:pt x="21712" y="23330"/>
                    <a:pt x="21821" y="23603"/>
                  </a:cubicBezTo>
                  <a:cubicBezTo>
                    <a:pt x="21982" y="23973"/>
                    <a:pt x="21705" y="24377"/>
                    <a:pt x="21451" y="24700"/>
                  </a:cubicBezTo>
                  <a:lnTo>
                    <a:pt x="19533" y="27068"/>
                  </a:lnTo>
                  <a:cubicBezTo>
                    <a:pt x="19210" y="27484"/>
                    <a:pt x="18863" y="27912"/>
                    <a:pt x="18690" y="28408"/>
                  </a:cubicBezTo>
                  <a:cubicBezTo>
                    <a:pt x="18505" y="28917"/>
                    <a:pt x="18517" y="29517"/>
                    <a:pt x="18852" y="29933"/>
                  </a:cubicBezTo>
                  <a:cubicBezTo>
                    <a:pt x="19158" y="30327"/>
                    <a:pt x="19645" y="30463"/>
                    <a:pt x="20154" y="30463"/>
                  </a:cubicBezTo>
                  <a:cubicBezTo>
                    <a:pt x="20450" y="30463"/>
                    <a:pt x="20754" y="30417"/>
                    <a:pt x="21035" y="30349"/>
                  </a:cubicBezTo>
                  <a:cubicBezTo>
                    <a:pt x="22075" y="30083"/>
                    <a:pt x="23033" y="29610"/>
                    <a:pt x="23877" y="28951"/>
                  </a:cubicBezTo>
                  <a:cubicBezTo>
                    <a:pt x="24385" y="28558"/>
                    <a:pt x="24835" y="28096"/>
                    <a:pt x="25401" y="27773"/>
                  </a:cubicBezTo>
                  <a:cubicBezTo>
                    <a:pt x="25747" y="27583"/>
                    <a:pt x="26144" y="27461"/>
                    <a:pt x="26533" y="27461"/>
                  </a:cubicBezTo>
                  <a:cubicBezTo>
                    <a:pt x="26781" y="27461"/>
                    <a:pt x="27025" y="27510"/>
                    <a:pt x="27250" y="27623"/>
                  </a:cubicBezTo>
                  <a:cubicBezTo>
                    <a:pt x="27839" y="27923"/>
                    <a:pt x="28139" y="28639"/>
                    <a:pt x="28116" y="29309"/>
                  </a:cubicBezTo>
                  <a:cubicBezTo>
                    <a:pt x="28081" y="29968"/>
                    <a:pt x="27769" y="30591"/>
                    <a:pt x="27411" y="31158"/>
                  </a:cubicBezTo>
                  <a:cubicBezTo>
                    <a:pt x="28497" y="30626"/>
                    <a:pt x="29294" y="29644"/>
                    <a:pt x="29583" y="28466"/>
                  </a:cubicBezTo>
                  <a:cubicBezTo>
                    <a:pt x="29872" y="27207"/>
                    <a:pt x="29260" y="25636"/>
                    <a:pt x="27989" y="25370"/>
                  </a:cubicBezTo>
                  <a:cubicBezTo>
                    <a:pt x="27855" y="25342"/>
                    <a:pt x="27722" y="25328"/>
                    <a:pt x="27591" y="25328"/>
                  </a:cubicBezTo>
                  <a:cubicBezTo>
                    <a:pt x="26567" y="25328"/>
                    <a:pt x="25630" y="26152"/>
                    <a:pt x="24893" y="26930"/>
                  </a:cubicBezTo>
                  <a:cubicBezTo>
                    <a:pt x="24516" y="27333"/>
                    <a:pt x="23973" y="27770"/>
                    <a:pt x="23470" y="27770"/>
                  </a:cubicBezTo>
                  <a:cubicBezTo>
                    <a:pt x="23310" y="27770"/>
                    <a:pt x="23155" y="27726"/>
                    <a:pt x="23010" y="27623"/>
                  </a:cubicBezTo>
                  <a:cubicBezTo>
                    <a:pt x="22548" y="27299"/>
                    <a:pt x="22583" y="26583"/>
                    <a:pt x="22814" y="26063"/>
                  </a:cubicBezTo>
                  <a:cubicBezTo>
                    <a:pt x="23264" y="25035"/>
                    <a:pt x="24189" y="24308"/>
                    <a:pt x="24835" y="23384"/>
                  </a:cubicBezTo>
                  <a:cubicBezTo>
                    <a:pt x="25482" y="22459"/>
                    <a:pt x="25771" y="21073"/>
                    <a:pt x="24962" y="20288"/>
                  </a:cubicBezTo>
                  <a:cubicBezTo>
                    <a:pt x="24628" y="19971"/>
                    <a:pt x="24183" y="19836"/>
                    <a:pt x="23721" y="19836"/>
                  </a:cubicBezTo>
                  <a:cubicBezTo>
                    <a:pt x="23275" y="19836"/>
                    <a:pt x="22813" y="19962"/>
                    <a:pt x="22421" y="20172"/>
                  </a:cubicBezTo>
                  <a:cubicBezTo>
                    <a:pt x="21613" y="20611"/>
                    <a:pt x="21000" y="21316"/>
                    <a:pt x="20307" y="21893"/>
                  </a:cubicBezTo>
                  <a:cubicBezTo>
                    <a:pt x="19836" y="22276"/>
                    <a:pt x="19235" y="22617"/>
                    <a:pt x="18651" y="22617"/>
                  </a:cubicBezTo>
                  <a:cubicBezTo>
                    <a:pt x="18477" y="22617"/>
                    <a:pt x="18303" y="22586"/>
                    <a:pt x="18136" y="22517"/>
                  </a:cubicBezTo>
                  <a:cubicBezTo>
                    <a:pt x="17604" y="22298"/>
                    <a:pt x="17269" y="21720"/>
                    <a:pt x="17235" y="21143"/>
                  </a:cubicBezTo>
                  <a:cubicBezTo>
                    <a:pt x="17200" y="20565"/>
                    <a:pt x="17420" y="19988"/>
                    <a:pt x="17720" y="19491"/>
                  </a:cubicBezTo>
                  <a:cubicBezTo>
                    <a:pt x="18147" y="18763"/>
                    <a:pt x="18771" y="18162"/>
                    <a:pt x="19302" y="17492"/>
                  </a:cubicBezTo>
                  <a:cubicBezTo>
                    <a:pt x="19845" y="16834"/>
                    <a:pt x="20319" y="16060"/>
                    <a:pt x="20377" y="15217"/>
                  </a:cubicBezTo>
                  <a:cubicBezTo>
                    <a:pt x="20434" y="14362"/>
                    <a:pt x="19972" y="13426"/>
                    <a:pt x="19152" y="13195"/>
                  </a:cubicBezTo>
                  <a:cubicBezTo>
                    <a:pt x="19001" y="13151"/>
                    <a:pt x="18850" y="13131"/>
                    <a:pt x="18700" y="13131"/>
                  </a:cubicBezTo>
                  <a:cubicBezTo>
                    <a:pt x="17957" y="13131"/>
                    <a:pt x="17238" y="13627"/>
                    <a:pt x="16623" y="14108"/>
                  </a:cubicBezTo>
                  <a:lnTo>
                    <a:pt x="14139" y="16025"/>
                  </a:lnTo>
                  <a:cubicBezTo>
                    <a:pt x="13691" y="16379"/>
                    <a:pt x="13120" y="16745"/>
                    <a:pt x="12586" y="16745"/>
                  </a:cubicBezTo>
                  <a:cubicBezTo>
                    <a:pt x="12404" y="16745"/>
                    <a:pt x="12227" y="16703"/>
                    <a:pt x="12060" y="16603"/>
                  </a:cubicBezTo>
                  <a:cubicBezTo>
                    <a:pt x="11459" y="16256"/>
                    <a:pt x="11413" y="15390"/>
                    <a:pt x="11621" y="14732"/>
                  </a:cubicBezTo>
                  <a:cubicBezTo>
                    <a:pt x="11956" y="13715"/>
                    <a:pt x="12695" y="12895"/>
                    <a:pt x="13388" y="12087"/>
                  </a:cubicBezTo>
                  <a:cubicBezTo>
                    <a:pt x="14081" y="11278"/>
                    <a:pt x="14763" y="10388"/>
                    <a:pt x="14948" y="9349"/>
                  </a:cubicBezTo>
                  <a:cubicBezTo>
                    <a:pt x="15121" y="8298"/>
                    <a:pt x="14613" y="7050"/>
                    <a:pt x="13596" y="6761"/>
                  </a:cubicBezTo>
                  <a:cubicBezTo>
                    <a:pt x="13433" y="6715"/>
                    <a:pt x="13272" y="6694"/>
                    <a:pt x="13114" y="6694"/>
                  </a:cubicBezTo>
                  <a:cubicBezTo>
                    <a:pt x="11632" y="6694"/>
                    <a:pt x="10347" y="8529"/>
                    <a:pt x="8763" y="8529"/>
                  </a:cubicBezTo>
                  <a:cubicBezTo>
                    <a:pt x="8745" y="8529"/>
                    <a:pt x="8728" y="8529"/>
                    <a:pt x="8710" y="8529"/>
                  </a:cubicBezTo>
                  <a:cubicBezTo>
                    <a:pt x="7797" y="8494"/>
                    <a:pt x="7035" y="7847"/>
                    <a:pt x="6827" y="6969"/>
                  </a:cubicBezTo>
                  <a:cubicBezTo>
                    <a:pt x="6585" y="5780"/>
                    <a:pt x="7451" y="4648"/>
                    <a:pt x="7543" y="3446"/>
                  </a:cubicBezTo>
                  <a:cubicBezTo>
                    <a:pt x="7670" y="1864"/>
                    <a:pt x="6330" y="408"/>
                    <a:pt x="4783" y="85"/>
                  </a:cubicBezTo>
                  <a:cubicBezTo>
                    <a:pt x="4508" y="27"/>
                    <a:pt x="4230" y="0"/>
                    <a:pt x="3953" y="0"/>
                  </a:cubicBezTo>
                  <a:close/>
                </a:path>
              </a:pathLst>
            </a:custGeom>
            <a:solidFill>
              <a:schemeClr val="accent2"/>
            </a:solidFill>
            <a:ln w="7225" cap="flat" cmpd="sng">
              <a:solidFill>
                <a:srgbClr val="000000"/>
              </a:solidFill>
              <a:prstDash val="solid"/>
              <a:miter lim="115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13"/>
            <p:cNvSpPr/>
            <p:nvPr/>
          </p:nvSpPr>
          <p:spPr>
            <a:xfrm>
              <a:off x="5361131" y="1608740"/>
              <a:ext cx="4667875" cy="1799681"/>
            </a:xfrm>
            <a:custGeom>
              <a:avLst/>
              <a:gdLst/>
              <a:ahLst/>
              <a:cxnLst/>
              <a:rect l="l" t="t" r="r" b="b"/>
              <a:pathLst>
                <a:path w="40418" h="15583" extrusionOk="0">
                  <a:moveTo>
                    <a:pt x="23362" y="0"/>
                  </a:moveTo>
                  <a:cubicBezTo>
                    <a:pt x="22715" y="0"/>
                    <a:pt x="22048" y="278"/>
                    <a:pt x="21555" y="709"/>
                  </a:cubicBezTo>
                  <a:cubicBezTo>
                    <a:pt x="20804" y="1367"/>
                    <a:pt x="20388" y="2303"/>
                    <a:pt x="20088" y="3250"/>
                  </a:cubicBezTo>
                  <a:cubicBezTo>
                    <a:pt x="19591" y="4798"/>
                    <a:pt x="19360" y="6427"/>
                    <a:pt x="19406" y="8055"/>
                  </a:cubicBezTo>
                  <a:cubicBezTo>
                    <a:pt x="19418" y="8448"/>
                    <a:pt x="19453" y="8852"/>
                    <a:pt x="19314" y="9234"/>
                  </a:cubicBezTo>
                  <a:cubicBezTo>
                    <a:pt x="19189" y="9608"/>
                    <a:pt x="18863" y="9938"/>
                    <a:pt x="18468" y="9938"/>
                  </a:cubicBezTo>
                  <a:cubicBezTo>
                    <a:pt x="18461" y="9938"/>
                    <a:pt x="18454" y="9938"/>
                    <a:pt x="18448" y="9938"/>
                  </a:cubicBezTo>
                  <a:cubicBezTo>
                    <a:pt x="17789" y="9927"/>
                    <a:pt x="17523" y="9095"/>
                    <a:pt x="17431" y="8448"/>
                  </a:cubicBezTo>
                  <a:cubicBezTo>
                    <a:pt x="17235" y="6981"/>
                    <a:pt x="17038" y="5526"/>
                    <a:pt x="16842" y="4059"/>
                  </a:cubicBezTo>
                  <a:cubicBezTo>
                    <a:pt x="16669" y="2846"/>
                    <a:pt x="16380" y="1425"/>
                    <a:pt x="15271" y="882"/>
                  </a:cubicBezTo>
                  <a:cubicBezTo>
                    <a:pt x="15002" y="751"/>
                    <a:pt x="14712" y="691"/>
                    <a:pt x="14418" y="691"/>
                  </a:cubicBezTo>
                  <a:cubicBezTo>
                    <a:pt x="13702" y="691"/>
                    <a:pt x="12967" y="1046"/>
                    <a:pt x="12476" y="1587"/>
                  </a:cubicBezTo>
                  <a:cubicBezTo>
                    <a:pt x="11783" y="2337"/>
                    <a:pt x="11482" y="3377"/>
                    <a:pt x="11332" y="4394"/>
                  </a:cubicBezTo>
                  <a:cubicBezTo>
                    <a:pt x="11193" y="5410"/>
                    <a:pt x="11147" y="6450"/>
                    <a:pt x="10905" y="7443"/>
                  </a:cubicBezTo>
                  <a:cubicBezTo>
                    <a:pt x="10767" y="7955"/>
                    <a:pt x="10369" y="8551"/>
                    <a:pt x="9903" y="8551"/>
                  </a:cubicBezTo>
                  <a:cubicBezTo>
                    <a:pt x="9823" y="8551"/>
                    <a:pt x="9741" y="8533"/>
                    <a:pt x="9657" y="8494"/>
                  </a:cubicBezTo>
                  <a:cubicBezTo>
                    <a:pt x="9287" y="8321"/>
                    <a:pt x="9218" y="7836"/>
                    <a:pt x="9195" y="7432"/>
                  </a:cubicBezTo>
                  <a:cubicBezTo>
                    <a:pt x="9137" y="6415"/>
                    <a:pt x="9068" y="5399"/>
                    <a:pt x="9010" y="4394"/>
                  </a:cubicBezTo>
                  <a:cubicBezTo>
                    <a:pt x="8976" y="3851"/>
                    <a:pt x="8941" y="3308"/>
                    <a:pt x="8733" y="2823"/>
                  </a:cubicBezTo>
                  <a:cubicBezTo>
                    <a:pt x="8537" y="2337"/>
                    <a:pt x="8121" y="1899"/>
                    <a:pt x="7589" y="1806"/>
                  </a:cubicBezTo>
                  <a:cubicBezTo>
                    <a:pt x="7523" y="1795"/>
                    <a:pt x="7457" y="1790"/>
                    <a:pt x="7393" y="1790"/>
                  </a:cubicBezTo>
                  <a:cubicBezTo>
                    <a:pt x="6700" y="1790"/>
                    <a:pt x="6096" y="2382"/>
                    <a:pt x="5695" y="2984"/>
                  </a:cubicBezTo>
                  <a:cubicBezTo>
                    <a:pt x="5106" y="3874"/>
                    <a:pt x="4713" y="4879"/>
                    <a:pt x="4540" y="5930"/>
                  </a:cubicBezTo>
                  <a:cubicBezTo>
                    <a:pt x="4436" y="6565"/>
                    <a:pt x="4413" y="7212"/>
                    <a:pt x="4205" y="7824"/>
                  </a:cubicBezTo>
                  <a:cubicBezTo>
                    <a:pt x="3997" y="8425"/>
                    <a:pt x="3570" y="9014"/>
                    <a:pt x="2957" y="9176"/>
                  </a:cubicBezTo>
                  <a:cubicBezTo>
                    <a:pt x="2838" y="9208"/>
                    <a:pt x="2716" y="9223"/>
                    <a:pt x="2594" y="9223"/>
                  </a:cubicBezTo>
                  <a:cubicBezTo>
                    <a:pt x="2059" y="9223"/>
                    <a:pt x="1527" y="8931"/>
                    <a:pt x="1179" y="8517"/>
                  </a:cubicBezTo>
                  <a:cubicBezTo>
                    <a:pt x="751" y="7998"/>
                    <a:pt x="555" y="7339"/>
                    <a:pt x="451" y="6681"/>
                  </a:cubicBezTo>
                  <a:lnTo>
                    <a:pt x="451" y="6681"/>
                  </a:lnTo>
                  <a:cubicBezTo>
                    <a:pt x="0" y="7801"/>
                    <a:pt x="81" y="9060"/>
                    <a:pt x="659" y="10111"/>
                  </a:cubicBezTo>
                  <a:cubicBezTo>
                    <a:pt x="1122" y="10952"/>
                    <a:pt x="2074" y="11582"/>
                    <a:pt x="2993" y="11582"/>
                  </a:cubicBezTo>
                  <a:cubicBezTo>
                    <a:pt x="3312" y="11582"/>
                    <a:pt x="3627" y="11506"/>
                    <a:pt x="3916" y="11336"/>
                  </a:cubicBezTo>
                  <a:cubicBezTo>
                    <a:pt x="4956" y="10724"/>
                    <a:pt x="5129" y="9314"/>
                    <a:pt x="5152" y="8113"/>
                  </a:cubicBezTo>
                  <a:cubicBezTo>
                    <a:pt x="5164" y="7374"/>
                    <a:pt x="5349" y="6415"/>
                    <a:pt x="6076" y="6323"/>
                  </a:cubicBezTo>
                  <a:cubicBezTo>
                    <a:pt x="6109" y="6319"/>
                    <a:pt x="6141" y="6317"/>
                    <a:pt x="6172" y="6317"/>
                  </a:cubicBezTo>
                  <a:cubicBezTo>
                    <a:pt x="6693" y="6317"/>
                    <a:pt x="7103" y="6838"/>
                    <a:pt x="7266" y="7339"/>
                  </a:cubicBezTo>
                  <a:cubicBezTo>
                    <a:pt x="7636" y="8402"/>
                    <a:pt x="7439" y="9569"/>
                    <a:pt x="7589" y="10689"/>
                  </a:cubicBezTo>
                  <a:cubicBezTo>
                    <a:pt x="7728" y="11798"/>
                    <a:pt x="8456" y="13022"/>
                    <a:pt x="9576" y="13057"/>
                  </a:cubicBezTo>
                  <a:cubicBezTo>
                    <a:pt x="9589" y="13057"/>
                    <a:pt x="9602" y="13057"/>
                    <a:pt x="9615" y="13057"/>
                  </a:cubicBezTo>
                  <a:cubicBezTo>
                    <a:pt x="10510" y="13057"/>
                    <a:pt x="11232" y="12271"/>
                    <a:pt x="11528" y="11428"/>
                  </a:cubicBezTo>
                  <a:cubicBezTo>
                    <a:pt x="11829" y="10573"/>
                    <a:pt x="11817" y="9638"/>
                    <a:pt x="11944" y="8737"/>
                  </a:cubicBezTo>
                  <a:cubicBezTo>
                    <a:pt x="12048" y="7951"/>
                    <a:pt x="12372" y="7085"/>
                    <a:pt x="13111" y="6808"/>
                  </a:cubicBezTo>
                  <a:cubicBezTo>
                    <a:pt x="13252" y="6758"/>
                    <a:pt x="13399" y="6735"/>
                    <a:pt x="13546" y="6735"/>
                  </a:cubicBezTo>
                  <a:cubicBezTo>
                    <a:pt x="13975" y="6735"/>
                    <a:pt x="14407" y="6931"/>
                    <a:pt x="14717" y="7224"/>
                  </a:cubicBezTo>
                  <a:cubicBezTo>
                    <a:pt x="15132" y="7628"/>
                    <a:pt x="15352" y="8194"/>
                    <a:pt x="15467" y="8760"/>
                  </a:cubicBezTo>
                  <a:cubicBezTo>
                    <a:pt x="15629" y="9603"/>
                    <a:pt x="15583" y="10458"/>
                    <a:pt x="15629" y="11313"/>
                  </a:cubicBezTo>
                  <a:cubicBezTo>
                    <a:pt x="15687" y="12168"/>
                    <a:pt x="15849" y="13045"/>
                    <a:pt x="16380" y="13727"/>
                  </a:cubicBezTo>
                  <a:cubicBezTo>
                    <a:pt x="16766" y="14214"/>
                    <a:pt x="17384" y="14548"/>
                    <a:pt x="17990" y="14548"/>
                  </a:cubicBezTo>
                  <a:cubicBezTo>
                    <a:pt x="18218" y="14548"/>
                    <a:pt x="18444" y="14501"/>
                    <a:pt x="18655" y="14397"/>
                  </a:cubicBezTo>
                  <a:cubicBezTo>
                    <a:pt x="19487" y="13993"/>
                    <a:pt x="19741" y="12941"/>
                    <a:pt x="19903" y="12017"/>
                  </a:cubicBezTo>
                  <a:cubicBezTo>
                    <a:pt x="20088" y="10989"/>
                    <a:pt x="20261" y="9961"/>
                    <a:pt x="20446" y="8933"/>
                  </a:cubicBezTo>
                  <a:cubicBezTo>
                    <a:pt x="20573" y="8171"/>
                    <a:pt x="20850" y="7258"/>
                    <a:pt x="21601" y="7108"/>
                  </a:cubicBezTo>
                  <a:cubicBezTo>
                    <a:pt x="21673" y="7092"/>
                    <a:pt x="21744" y="7085"/>
                    <a:pt x="21814" y="7085"/>
                  </a:cubicBezTo>
                  <a:cubicBezTo>
                    <a:pt x="22408" y="7085"/>
                    <a:pt x="22925" y="7625"/>
                    <a:pt x="23184" y="8194"/>
                  </a:cubicBezTo>
                  <a:cubicBezTo>
                    <a:pt x="23622" y="9164"/>
                    <a:pt x="23634" y="10262"/>
                    <a:pt x="23669" y="11336"/>
                  </a:cubicBezTo>
                  <a:cubicBezTo>
                    <a:pt x="23703" y="12399"/>
                    <a:pt x="23784" y="13507"/>
                    <a:pt x="24362" y="14408"/>
                  </a:cubicBezTo>
                  <a:cubicBezTo>
                    <a:pt x="24797" y="15088"/>
                    <a:pt x="25593" y="15583"/>
                    <a:pt x="26370" y="15583"/>
                  </a:cubicBezTo>
                  <a:cubicBezTo>
                    <a:pt x="26623" y="15583"/>
                    <a:pt x="26875" y="15530"/>
                    <a:pt x="27111" y="15413"/>
                  </a:cubicBezTo>
                  <a:cubicBezTo>
                    <a:pt x="28693" y="14616"/>
                    <a:pt x="28174" y="11983"/>
                    <a:pt x="29525" y="10816"/>
                  </a:cubicBezTo>
                  <a:cubicBezTo>
                    <a:pt x="29895" y="10501"/>
                    <a:pt x="30351" y="10345"/>
                    <a:pt x="30810" y="10345"/>
                  </a:cubicBezTo>
                  <a:cubicBezTo>
                    <a:pt x="31210" y="10345"/>
                    <a:pt x="31613" y="10464"/>
                    <a:pt x="31962" y="10701"/>
                  </a:cubicBezTo>
                  <a:cubicBezTo>
                    <a:pt x="32944" y="11417"/>
                    <a:pt x="33060" y="12837"/>
                    <a:pt x="33811" y="13796"/>
                  </a:cubicBezTo>
                  <a:cubicBezTo>
                    <a:pt x="34393" y="14538"/>
                    <a:pt x="35332" y="14901"/>
                    <a:pt x="36285" y="14901"/>
                  </a:cubicBezTo>
                  <a:cubicBezTo>
                    <a:pt x="36920" y="14901"/>
                    <a:pt x="37562" y="14739"/>
                    <a:pt x="38108" y="14420"/>
                  </a:cubicBezTo>
                  <a:cubicBezTo>
                    <a:pt x="39471" y="13611"/>
                    <a:pt x="40245" y="12040"/>
                    <a:pt x="40418" y="10469"/>
                  </a:cubicBezTo>
                  <a:lnTo>
                    <a:pt x="40418" y="10469"/>
                  </a:lnTo>
                  <a:cubicBezTo>
                    <a:pt x="39518" y="11245"/>
                    <a:pt x="38483" y="11830"/>
                    <a:pt x="37583" y="11830"/>
                  </a:cubicBezTo>
                  <a:cubicBezTo>
                    <a:pt x="37397" y="11830"/>
                    <a:pt x="37217" y="11805"/>
                    <a:pt x="37045" y="11752"/>
                  </a:cubicBezTo>
                  <a:cubicBezTo>
                    <a:pt x="36052" y="11440"/>
                    <a:pt x="35405" y="10446"/>
                    <a:pt x="35162" y="9430"/>
                  </a:cubicBezTo>
                  <a:cubicBezTo>
                    <a:pt x="34920" y="8413"/>
                    <a:pt x="35000" y="7362"/>
                    <a:pt x="34977" y="6311"/>
                  </a:cubicBezTo>
                  <a:cubicBezTo>
                    <a:pt x="34966" y="5271"/>
                    <a:pt x="34850" y="4186"/>
                    <a:pt x="34261" y="3319"/>
                  </a:cubicBezTo>
                  <a:cubicBezTo>
                    <a:pt x="33811" y="2657"/>
                    <a:pt x="33022" y="2183"/>
                    <a:pt x="32253" y="2183"/>
                  </a:cubicBezTo>
                  <a:cubicBezTo>
                    <a:pt x="32016" y="2183"/>
                    <a:pt x="31781" y="2228"/>
                    <a:pt x="31558" y="2326"/>
                  </a:cubicBezTo>
                  <a:cubicBezTo>
                    <a:pt x="30726" y="2696"/>
                    <a:pt x="30322" y="3608"/>
                    <a:pt x="30033" y="4463"/>
                  </a:cubicBezTo>
                  <a:cubicBezTo>
                    <a:pt x="29594" y="5757"/>
                    <a:pt x="29283" y="7097"/>
                    <a:pt x="29098" y="8460"/>
                  </a:cubicBezTo>
                  <a:cubicBezTo>
                    <a:pt x="29005" y="9118"/>
                    <a:pt x="28936" y="9800"/>
                    <a:pt x="28601" y="10366"/>
                  </a:cubicBezTo>
                  <a:cubicBezTo>
                    <a:pt x="28324" y="10834"/>
                    <a:pt x="27810" y="11215"/>
                    <a:pt x="27280" y="11215"/>
                  </a:cubicBezTo>
                  <a:cubicBezTo>
                    <a:pt x="27170" y="11215"/>
                    <a:pt x="27059" y="11198"/>
                    <a:pt x="26949" y="11163"/>
                  </a:cubicBezTo>
                  <a:cubicBezTo>
                    <a:pt x="26141" y="10920"/>
                    <a:pt x="25921" y="9880"/>
                    <a:pt x="25863" y="9037"/>
                  </a:cubicBezTo>
                  <a:cubicBezTo>
                    <a:pt x="25736" y="7385"/>
                    <a:pt x="25679" y="5734"/>
                    <a:pt x="25679" y="4070"/>
                  </a:cubicBezTo>
                  <a:cubicBezTo>
                    <a:pt x="25679" y="3354"/>
                    <a:pt x="25690" y="2626"/>
                    <a:pt x="25517" y="1933"/>
                  </a:cubicBezTo>
                  <a:cubicBezTo>
                    <a:pt x="25332" y="1240"/>
                    <a:pt x="24928" y="559"/>
                    <a:pt x="24292" y="224"/>
                  </a:cubicBezTo>
                  <a:cubicBezTo>
                    <a:pt x="24004" y="70"/>
                    <a:pt x="23685" y="0"/>
                    <a:pt x="23362" y="0"/>
                  </a:cubicBezTo>
                  <a:close/>
                </a:path>
              </a:pathLst>
            </a:custGeom>
            <a:solidFill>
              <a:schemeClr val="accent1"/>
            </a:solidFill>
            <a:ln w="7225" cap="flat" cmpd="sng">
              <a:solidFill>
                <a:srgbClr val="000000"/>
              </a:solidFill>
              <a:prstDash val="solid"/>
              <a:miter lim="115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13"/>
            <p:cNvSpPr/>
            <p:nvPr/>
          </p:nvSpPr>
          <p:spPr>
            <a:xfrm>
              <a:off x="-884976" y="1751949"/>
              <a:ext cx="4678615" cy="1780509"/>
            </a:xfrm>
            <a:custGeom>
              <a:avLst/>
              <a:gdLst/>
              <a:ahLst/>
              <a:cxnLst/>
              <a:rect l="l" t="t" r="r" b="b"/>
              <a:pathLst>
                <a:path w="40511" h="15417" extrusionOk="0">
                  <a:moveTo>
                    <a:pt x="13903" y="1"/>
                  </a:moveTo>
                  <a:cubicBezTo>
                    <a:pt x="13621" y="1"/>
                    <a:pt x="13343" y="65"/>
                    <a:pt x="13088" y="208"/>
                  </a:cubicBezTo>
                  <a:cubicBezTo>
                    <a:pt x="11529" y="1074"/>
                    <a:pt x="12176" y="3685"/>
                    <a:pt x="10882" y="4921"/>
                  </a:cubicBezTo>
                  <a:cubicBezTo>
                    <a:pt x="10499" y="5265"/>
                    <a:pt x="10009" y="5442"/>
                    <a:pt x="9518" y="5442"/>
                  </a:cubicBezTo>
                  <a:cubicBezTo>
                    <a:pt x="9151" y="5442"/>
                    <a:pt x="8782" y="5343"/>
                    <a:pt x="8456" y="5140"/>
                  </a:cubicBezTo>
                  <a:cubicBezTo>
                    <a:pt x="7440" y="4470"/>
                    <a:pt x="7255" y="3061"/>
                    <a:pt x="6469" y="2137"/>
                  </a:cubicBezTo>
                  <a:cubicBezTo>
                    <a:pt x="5887" y="1464"/>
                    <a:pt x="5014" y="1143"/>
                    <a:pt x="4126" y="1143"/>
                  </a:cubicBezTo>
                  <a:cubicBezTo>
                    <a:pt x="3429" y="1143"/>
                    <a:pt x="2722" y="1340"/>
                    <a:pt x="2138" y="1721"/>
                  </a:cubicBezTo>
                  <a:cubicBezTo>
                    <a:pt x="809" y="2588"/>
                    <a:pt x="105" y="4193"/>
                    <a:pt x="1" y="5764"/>
                  </a:cubicBezTo>
                  <a:cubicBezTo>
                    <a:pt x="904" y="4921"/>
                    <a:pt x="1951" y="4265"/>
                    <a:pt x="2866" y="4265"/>
                  </a:cubicBezTo>
                  <a:cubicBezTo>
                    <a:pt x="3016" y="4265"/>
                    <a:pt x="3163" y="4283"/>
                    <a:pt x="3304" y="4320"/>
                  </a:cubicBezTo>
                  <a:cubicBezTo>
                    <a:pt x="4321" y="4586"/>
                    <a:pt x="5014" y="5533"/>
                    <a:pt x="5314" y="6538"/>
                  </a:cubicBezTo>
                  <a:cubicBezTo>
                    <a:pt x="5603" y="7543"/>
                    <a:pt x="5568" y="8594"/>
                    <a:pt x="5626" y="9645"/>
                  </a:cubicBezTo>
                  <a:cubicBezTo>
                    <a:pt x="5695" y="10685"/>
                    <a:pt x="5880" y="11759"/>
                    <a:pt x="6492" y="12602"/>
                  </a:cubicBezTo>
                  <a:cubicBezTo>
                    <a:pt x="6950" y="13221"/>
                    <a:pt x="7713" y="13648"/>
                    <a:pt x="8457" y="13648"/>
                  </a:cubicBezTo>
                  <a:cubicBezTo>
                    <a:pt x="8726" y="13648"/>
                    <a:pt x="8993" y="13592"/>
                    <a:pt x="9242" y="13469"/>
                  </a:cubicBezTo>
                  <a:cubicBezTo>
                    <a:pt x="10050" y="13064"/>
                    <a:pt x="10408" y="12140"/>
                    <a:pt x="10662" y="11274"/>
                  </a:cubicBezTo>
                  <a:cubicBezTo>
                    <a:pt x="11032" y="9946"/>
                    <a:pt x="11286" y="8594"/>
                    <a:pt x="11413" y="7231"/>
                  </a:cubicBezTo>
                  <a:cubicBezTo>
                    <a:pt x="11471" y="6573"/>
                    <a:pt x="11506" y="5891"/>
                    <a:pt x="11818" y="5302"/>
                  </a:cubicBezTo>
                  <a:cubicBezTo>
                    <a:pt x="12086" y="4795"/>
                    <a:pt x="12611" y="4391"/>
                    <a:pt x="13157" y="4391"/>
                  </a:cubicBezTo>
                  <a:cubicBezTo>
                    <a:pt x="13245" y="4391"/>
                    <a:pt x="13334" y="4402"/>
                    <a:pt x="13423" y="4424"/>
                  </a:cubicBezTo>
                  <a:cubicBezTo>
                    <a:pt x="14255" y="4644"/>
                    <a:pt x="14509" y="5660"/>
                    <a:pt x="14613" y="6503"/>
                  </a:cubicBezTo>
                  <a:cubicBezTo>
                    <a:pt x="14821" y="8155"/>
                    <a:pt x="14948" y="9796"/>
                    <a:pt x="15029" y="11459"/>
                  </a:cubicBezTo>
                  <a:cubicBezTo>
                    <a:pt x="15063" y="12175"/>
                    <a:pt x="15075" y="12903"/>
                    <a:pt x="15294" y="13584"/>
                  </a:cubicBezTo>
                  <a:cubicBezTo>
                    <a:pt x="15514" y="14277"/>
                    <a:pt x="15941" y="14924"/>
                    <a:pt x="16600" y="15236"/>
                  </a:cubicBezTo>
                  <a:cubicBezTo>
                    <a:pt x="16864" y="15360"/>
                    <a:pt x="17148" y="15416"/>
                    <a:pt x="17436" y="15416"/>
                  </a:cubicBezTo>
                  <a:cubicBezTo>
                    <a:pt x="18114" y="15416"/>
                    <a:pt x="18811" y="15103"/>
                    <a:pt x="19314" y="14624"/>
                  </a:cubicBezTo>
                  <a:cubicBezTo>
                    <a:pt x="20030" y="13942"/>
                    <a:pt x="20400" y="12984"/>
                    <a:pt x="20666" y="12025"/>
                  </a:cubicBezTo>
                  <a:cubicBezTo>
                    <a:pt x="21082" y="10454"/>
                    <a:pt x="21243" y="8814"/>
                    <a:pt x="21116" y="7196"/>
                  </a:cubicBezTo>
                  <a:cubicBezTo>
                    <a:pt x="21082" y="6792"/>
                    <a:pt x="21047" y="6388"/>
                    <a:pt x="21151" y="6007"/>
                  </a:cubicBezTo>
                  <a:cubicBezTo>
                    <a:pt x="21255" y="5626"/>
                    <a:pt x="21578" y="5267"/>
                    <a:pt x="21983" y="5256"/>
                  </a:cubicBezTo>
                  <a:cubicBezTo>
                    <a:pt x="21992" y="5256"/>
                    <a:pt x="22001" y="5255"/>
                    <a:pt x="22010" y="5255"/>
                  </a:cubicBezTo>
                  <a:cubicBezTo>
                    <a:pt x="22650" y="5255"/>
                    <a:pt x="22955" y="6062"/>
                    <a:pt x="23068" y="6700"/>
                  </a:cubicBezTo>
                  <a:lnTo>
                    <a:pt x="23865" y="11055"/>
                  </a:lnTo>
                  <a:cubicBezTo>
                    <a:pt x="24085" y="12267"/>
                    <a:pt x="24443" y="13665"/>
                    <a:pt x="25575" y="14150"/>
                  </a:cubicBezTo>
                  <a:cubicBezTo>
                    <a:pt x="25822" y="14259"/>
                    <a:pt x="26083" y="14308"/>
                    <a:pt x="26346" y="14308"/>
                  </a:cubicBezTo>
                  <a:cubicBezTo>
                    <a:pt x="27091" y="14308"/>
                    <a:pt x="27849" y="13911"/>
                    <a:pt x="28336" y="13330"/>
                  </a:cubicBezTo>
                  <a:cubicBezTo>
                    <a:pt x="28994" y="12533"/>
                    <a:pt x="29248" y="11482"/>
                    <a:pt x="29352" y="10465"/>
                  </a:cubicBezTo>
                  <a:cubicBezTo>
                    <a:pt x="29456" y="9437"/>
                    <a:pt x="29433" y="8409"/>
                    <a:pt x="29641" y="7393"/>
                  </a:cubicBezTo>
                  <a:cubicBezTo>
                    <a:pt x="29751" y="6863"/>
                    <a:pt x="30129" y="6248"/>
                    <a:pt x="30602" y="6248"/>
                  </a:cubicBezTo>
                  <a:cubicBezTo>
                    <a:pt x="30676" y="6248"/>
                    <a:pt x="30753" y="6263"/>
                    <a:pt x="30831" y="6295"/>
                  </a:cubicBezTo>
                  <a:cubicBezTo>
                    <a:pt x="31200" y="6446"/>
                    <a:pt x="31304" y="6931"/>
                    <a:pt x="31339" y="7335"/>
                  </a:cubicBezTo>
                  <a:lnTo>
                    <a:pt x="31674" y="10362"/>
                  </a:lnTo>
                  <a:cubicBezTo>
                    <a:pt x="31720" y="10893"/>
                    <a:pt x="31790" y="11436"/>
                    <a:pt x="32009" y="11909"/>
                  </a:cubicBezTo>
                  <a:cubicBezTo>
                    <a:pt x="32240" y="12395"/>
                    <a:pt x="32679" y="12810"/>
                    <a:pt x="33210" y="12880"/>
                  </a:cubicBezTo>
                  <a:cubicBezTo>
                    <a:pt x="33258" y="12885"/>
                    <a:pt x="33305" y="12888"/>
                    <a:pt x="33352" y="12888"/>
                  </a:cubicBezTo>
                  <a:cubicBezTo>
                    <a:pt x="34064" y="12888"/>
                    <a:pt x="34668" y="12249"/>
                    <a:pt x="35047" y="11621"/>
                  </a:cubicBezTo>
                  <a:cubicBezTo>
                    <a:pt x="35590" y="10708"/>
                    <a:pt x="35936" y="9680"/>
                    <a:pt x="36063" y="8629"/>
                  </a:cubicBezTo>
                  <a:cubicBezTo>
                    <a:pt x="36144" y="7982"/>
                    <a:pt x="36133" y="7335"/>
                    <a:pt x="36318" y="6711"/>
                  </a:cubicBezTo>
                  <a:cubicBezTo>
                    <a:pt x="36491" y="6099"/>
                    <a:pt x="36895" y="5498"/>
                    <a:pt x="37507" y="5302"/>
                  </a:cubicBezTo>
                  <a:cubicBezTo>
                    <a:pt x="37650" y="5256"/>
                    <a:pt x="37796" y="5234"/>
                    <a:pt x="37942" y="5234"/>
                  </a:cubicBezTo>
                  <a:cubicBezTo>
                    <a:pt x="38450" y="5234"/>
                    <a:pt x="38960" y="5494"/>
                    <a:pt x="39309" y="5880"/>
                  </a:cubicBezTo>
                  <a:cubicBezTo>
                    <a:pt x="39760" y="6376"/>
                    <a:pt x="39979" y="7035"/>
                    <a:pt x="40118" y="7682"/>
                  </a:cubicBezTo>
                  <a:cubicBezTo>
                    <a:pt x="40511" y="6538"/>
                    <a:pt x="40372" y="5291"/>
                    <a:pt x="39748" y="4262"/>
                  </a:cubicBezTo>
                  <a:cubicBezTo>
                    <a:pt x="39260" y="3468"/>
                    <a:pt x="38327" y="2899"/>
                    <a:pt x="37443" y="2899"/>
                  </a:cubicBezTo>
                  <a:cubicBezTo>
                    <a:pt x="37092" y="2899"/>
                    <a:pt x="36749" y="2988"/>
                    <a:pt x="36445" y="3188"/>
                  </a:cubicBezTo>
                  <a:cubicBezTo>
                    <a:pt x="35428" y="3847"/>
                    <a:pt x="35313" y="5256"/>
                    <a:pt x="35347" y="6469"/>
                  </a:cubicBezTo>
                  <a:cubicBezTo>
                    <a:pt x="35382" y="7208"/>
                    <a:pt x="35232" y="8167"/>
                    <a:pt x="34516" y="8294"/>
                  </a:cubicBezTo>
                  <a:cubicBezTo>
                    <a:pt x="34467" y="8303"/>
                    <a:pt x="34420" y="8307"/>
                    <a:pt x="34373" y="8307"/>
                  </a:cubicBezTo>
                  <a:cubicBezTo>
                    <a:pt x="33871" y="8307"/>
                    <a:pt x="33458" y="7821"/>
                    <a:pt x="33268" y="7335"/>
                  </a:cubicBezTo>
                  <a:cubicBezTo>
                    <a:pt x="32864" y="6295"/>
                    <a:pt x="32991" y="5117"/>
                    <a:pt x="32795" y="4008"/>
                  </a:cubicBezTo>
                  <a:cubicBezTo>
                    <a:pt x="32600" y="2922"/>
                    <a:pt x="31839" y="1744"/>
                    <a:pt x="30736" y="1744"/>
                  </a:cubicBezTo>
                  <a:cubicBezTo>
                    <a:pt x="30725" y="1744"/>
                    <a:pt x="30714" y="1744"/>
                    <a:pt x="30704" y="1744"/>
                  </a:cubicBezTo>
                  <a:cubicBezTo>
                    <a:pt x="29791" y="1756"/>
                    <a:pt x="29087" y="2588"/>
                    <a:pt x="28821" y="3454"/>
                  </a:cubicBezTo>
                  <a:cubicBezTo>
                    <a:pt x="28555" y="4332"/>
                    <a:pt x="28625" y="5256"/>
                    <a:pt x="28532" y="6168"/>
                  </a:cubicBezTo>
                  <a:cubicBezTo>
                    <a:pt x="28463" y="6954"/>
                    <a:pt x="28186" y="7843"/>
                    <a:pt x="27446" y="8144"/>
                  </a:cubicBezTo>
                  <a:cubicBezTo>
                    <a:pt x="27290" y="8208"/>
                    <a:pt x="27124" y="8238"/>
                    <a:pt x="26957" y="8238"/>
                  </a:cubicBezTo>
                  <a:cubicBezTo>
                    <a:pt x="26554" y="8238"/>
                    <a:pt x="26143" y="8066"/>
                    <a:pt x="25841" y="7797"/>
                  </a:cubicBezTo>
                  <a:cubicBezTo>
                    <a:pt x="25402" y="7416"/>
                    <a:pt x="25159" y="6862"/>
                    <a:pt x="25009" y="6295"/>
                  </a:cubicBezTo>
                  <a:cubicBezTo>
                    <a:pt x="24801" y="5475"/>
                    <a:pt x="24813" y="4609"/>
                    <a:pt x="24720" y="3754"/>
                  </a:cubicBezTo>
                  <a:cubicBezTo>
                    <a:pt x="24639" y="2911"/>
                    <a:pt x="24431" y="2033"/>
                    <a:pt x="23865" y="1386"/>
                  </a:cubicBezTo>
                  <a:cubicBezTo>
                    <a:pt x="23471" y="936"/>
                    <a:pt x="22876" y="637"/>
                    <a:pt x="22297" y="637"/>
                  </a:cubicBezTo>
                  <a:cubicBezTo>
                    <a:pt x="22044" y="637"/>
                    <a:pt x="21795" y="694"/>
                    <a:pt x="21567" y="820"/>
                  </a:cubicBezTo>
                  <a:cubicBezTo>
                    <a:pt x="20747" y="1259"/>
                    <a:pt x="20539" y="2322"/>
                    <a:pt x="20423" y="3258"/>
                  </a:cubicBezTo>
                  <a:cubicBezTo>
                    <a:pt x="20296" y="4286"/>
                    <a:pt x="20169" y="5325"/>
                    <a:pt x="20030" y="6365"/>
                  </a:cubicBezTo>
                  <a:cubicBezTo>
                    <a:pt x="19938" y="7127"/>
                    <a:pt x="19707" y="8051"/>
                    <a:pt x="18968" y="8248"/>
                  </a:cubicBezTo>
                  <a:cubicBezTo>
                    <a:pt x="18884" y="8269"/>
                    <a:pt x="18802" y="8279"/>
                    <a:pt x="18720" y="8279"/>
                  </a:cubicBezTo>
                  <a:cubicBezTo>
                    <a:pt x="18142" y="8279"/>
                    <a:pt x="17611" y="7777"/>
                    <a:pt x="17327" y="7231"/>
                  </a:cubicBezTo>
                  <a:cubicBezTo>
                    <a:pt x="16854" y="6284"/>
                    <a:pt x="16796" y="5187"/>
                    <a:pt x="16704" y="4124"/>
                  </a:cubicBezTo>
                  <a:cubicBezTo>
                    <a:pt x="16623" y="3061"/>
                    <a:pt x="16484" y="1941"/>
                    <a:pt x="15872" y="1074"/>
                  </a:cubicBezTo>
                  <a:cubicBezTo>
                    <a:pt x="15420" y="446"/>
                    <a:pt x="14646" y="1"/>
                    <a:pt x="13903" y="1"/>
                  </a:cubicBezTo>
                  <a:close/>
                </a:path>
              </a:pathLst>
            </a:custGeom>
            <a:solidFill>
              <a:schemeClr val="accent1"/>
            </a:solidFill>
            <a:ln w="7225" cap="flat" cmpd="sng">
              <a:solidFill>
                <a:srgbClr val="000000"/>
              </a:solidFill>
              <a:prstDash val="solid"/>
              <a:miter lim="115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13"/>
            <p:cNvSpPr/>
            <p:nvPr/>
          </p:nvSpPr>
          <p:spPr>
            <a:xfrm>
              <a:off x="5031635" y="-1198965"/>
              <a:ext cx="3752732" cy="3316988"/>
            </a:xfrm>
            <a:custGeom>
              <a:avLst/>
              <a:gdLst/>
              <a:ahLst/>
              <a:cxnLst/>
              <a:rect l="l" t="t" r="r" b="b"/>
              <a:pathLst>
                <a:path w="32494" h="28721" extrusionOk="0">
                  <a:moveTo>
                    <a:pt x="21051" y="0"/>
                  </a:moveTo>
                  <a:cubicBezTo>
                    <a:pt x="20156" y="0"/>
                    <a:pt x="19244" y="441"/>
                    <a:pt x="18933" y="1259"/>
                  </a:cubicBezTo>
                  <a:cubicBezTo>
                    <a:pt x="18609" y="2102"/>
                    <a:pt x="18956" y="3038"/>
                    <a:pt x="19360" y="3846"/>
                  </a:cubicBezTo>
                  <a:cubicBezTo>
                    <a:pt x="19972" y="5071"/>
                    <a:pt x="20700" y="6249"/>
                    <a:pt x="21520" y="7335"/>
                  </a:cubicBezTo>
                  <a:cubicBezTo>
                    <a:pt x="21924" y="7866"/>
                    <a:pt x="22352" y="8398"/>
                    <a:pt x="22525" y="9033"/>
                  </a:cubicBezTo>
                  <a:cubicBezTo>
                    <a:pt x="22687" y="9668"/>
                    <a:pt x="22513" y="10465"/>
                    <a:pt x="21924" y="10766"/>
                  </a:cubicBezTo>
                  <a:cubicBezTo>
                    <a:pt x="21750" y="10857"/>
                    <a:pt x="21569" y="10896"/>
                    <a:pt x="21386" y="10896"/>
                  </a:cubicBezTo>
                  <a:cubicBezTo>
                    <a:pt x="20778" y="10896"/>
                    <a:pt x="20145" y="10464"/>
                    <a:pt x="19649" y="10038"/>
                  </a:cubicBezTo>
                  <a:cubicBezTo>
                    <a:pt x="18390" y="8952"/>
                    <a:pt x="17177" y="7820"/>
                    <a:pt x="16010" y="6653"/>
                  </a:cubicBezTo>
                  <a:cubicBezTo>
                    <a:pt x="15502" y="6145"/>
                    <a:pt x="14994" y="5614"/>
                    <a:pt x="14370" y="5256"/>
                  </a:cubicBezTo>
                  <a:cubicBezTo>
                    <a:pt x="13925" y="4992"/>
                    <a:pt x="13415" y="4822"/>
                    <a:pt x="12908" y="4822"/>
                  </a:cubicBezTo>
                  <a:cubicBezTo>
                    <a:pt x="12704" y="4822"/>
                    <a:pt x="12501" y="4850"/>
                    <a:pt x="12302" y="4909"/>
                  </a:cubicBezTo>
                  <a:cubicBezTo>
                    <a:pt x="11355" y="5198"/>
                    <a:pt x="10766" y="6214"/>
                    <a:pt x="10708" y="7196"/>
                  </a:cubicBezTo>
                  <a:cubicBezTo>
                    <a:pt x="10639" y="8178"/>
                    <a:pt x="11008" y="9148"/>
                    <a:pt x="11459" y="10026"/>
                  </a:cubicBezTo>
                  <a:cubicBezTo>
                    <a:pt x="12210" y="11470"/>
                    <a:pt x="13203" y="12787"/>
                    <a:pt x="14381" y="13896"/>
                  </a:cubicBezTo>
                  <a:cubicBezTo>
                    <a:pt x="14670" y="14173"/>
                    <a:pt x="14982" y="14439"/>
                    <a:pt x="15155" y="14797"/>
                  </a:cubicBezTo>
                  <a:cubicBezTo>
                    <a:pt x="15340" y="15155"/>
                    <a:pt x="15340" y="15640"/>
                    <a:pt x="15051" y="15906"/>
                  </a:cubicBezTo>
                  <a:cubicBezTo>
                    <a:pt x="14896" y="16054"/>
                    <a:pt x="14710" y="16114"/>
                    <a:pt x="14512" y="16114"/>
                  </a:cubicBezTo>
                  <a:cubicBezTo>
                    <a:pt x="14094" y="16114"/>
                    <a:pt x="13622" y="15845"/>
                    <a:pt x="13261" y="15571"/>
                  </a:cubicBezTo>
                  <a:lnTo>
                    <a:pt x="9749" y="12903"/>
                  </a:lnTo>
                  <a:cubicBezTo>
                    <a:pt x="8948" y="12290"/>
                    <a:pt x="7993" y="11654"/>
                    <a:pt x="7035" y="11654"/>
                  </a:cubicBezTo>
                  <a:cubicBezTo>
                    <a:pt x="6819" y="11654"/>
                    <a:pt x="6603" y="11687"/>
                    <a:pt x="6388" y="11759"/>
                  </a:cubicBezTo>
                  <a:cubicBezTo>
                    <a:pt x="5418" y="12094"/>
                    <a:pt x="4863" y="13203"/>
                    <a:pt x="4909" y="14219"/>
                  </a:cubicBezTo>
                  <a:cubicBezTo>
                    <a:pt x="4956" y="15247"/>
                    <a:pt x="5475" y="16195"/>
                    <a:pt x="6088" y="17026"/>
                  </a:cubicBezTo>
                  <a:cubicBezTo>
                    <a:pt x="6700" y="17846"/>
                    <a:pt x="7416" y="18609"/>
                    <a:pt x="7936" y="19487"/>
                  </a:cubicBezTo>
                  <a:cubicBezTo>
                    <a:pt x="8259" y="20030"/>
                    <a:pt x="8386" y="20908"/>
                    <a:pt x="7797" y="21104"/>
                  </a:cubicBezTo>
                  <a:cubicBezTo>
                    <a:pt x="7729" y="21129"/>
                    <a:pt x="7660" y="21140"/>
                    <a:pt x="7592" y="21140"/>
                  </a:cubicBezTo>
                  <a:cubicBezTo>
                    <a:pt x="7278" y="21140"/>
                    <a:pt x="6970" y="20906"/>
                    <a:pt x="6723" y="20688"/>
                  </a:cubicBezTo>
                  <a:lnTo>
                    <a:pt x="4436" y="18667"/>
                  </a:lnTo>
                  <a:cubicBezTo>
                    <a:pt x="4043" y="18309"/>
                    <a:pt x="3627" y="17950"/>
                    <a:pt x="3142" y="17754"/>
                  </a:cubicBezTo>
                  <a:cubicBezTo>
                    <a:pt x="2911" y="17657"/>
                    <a:pt x="2657" y="17603"/>
                    <a:pt x="2409" y="17603"/>
                  </a:cubicBezTo>
                  <a:cubicBezTo>
                    <a:pt x="2124" y="17603"/>
                    <a:pt x="1846" y="17674"/>
                    <a:pt x="1617" y="17835"/>
                  </a:cubicBezTo>
                  <a:cubicBezTo>
                    <a:pt x="970" y="18297"/>
                    <a:pt x="947" y="19233"/>
                    <a:pt x="1098" y="20007"/>
                  </a:cubicBezTo>
                  <a:cubicBezTo>
                    <a:pt x="1317" y="21046"/>
                    <a:pt x="1744" y="22040"/>
                    <a:pt x="2357" y="22906"/>
                  </a:cubicBezTo>
                  <a:cubicBezTo>
                    <a:pt x="2738" y="23426"/>
                    <a:pt x="3177" y="23911"/>
                    <a:pt x="3466" y="24488"/>
                  </a:cubicBezTo>
                  <a:cubicBezTo>
                    <a:pt x="3743" y="25066"/>
                    <a:pt x="3870" y="25759"/>
                    <a:pt x="3535" y="26337"/>
                  </a:cubicBezTo>
                  <a:cubicBezTo>
                    <a:pt x="3230" y="26862"/>
                    <a:pt x="2599" y="27130"/>
                    <a:pt x="1992" y="27130"/>
                  </a:cubicBezTo>
                  <a:cubicBezTo>
                    <a:pt x="1932" y="27130"/>
                    <a:pt x="1873" y="27127"/>
                    <a:pt x="1814" y="27122"/>
                  </a:cubicBezTo>
                  <a:cubicBezTo>
                    <a:pt x="1155" y="27053"/>
                    <a:pt x="543" y="26718"/>
                    <a:pt x="0" y="26337"/>
                  </a:cubicBezTo>
                  <a:lnTo>
                    <a:pt x="0" y="26337"/>
                  </a:lnTo>
                  <a:cubicBezTo>
                    <a:pt x="474" y="27434"/>
                    <a:pt x="1421" y="28277"/>
                    <a:pt x="2576" y="28612"/>
                  </a:cubicBezTo>
                  <a:cubicBezTo>
                    <a:pt x="2829" y="28685"/>
                    <a:pt x="3097" y="28720"/>
                    <a:pt x="3365" y="28720"/>
                  </a:cubicBezTo>
                  <a:cubicBezTo>
                    <a:pt x="4418" y="28720"/>
                    <a:pt x="5483" y="28172"/>
                    <a:pt x="5741" y="27168"/>
                  </a:cubicBezTo>
                  <a:cubicBezTo>
                    <a:pt x="6053" y="26002"/>
                    <a:pt x="5175" y="24881"/>
                    <a:pt x="4332" y="24015"/>
                  </a:cubicBezTo>
                  <a:cubicBezTo>
                    <a:pt x="3824" y="23483"/>
                    <a:pt x="3281" y="22675"/>
                    <a:pt x="3731" y="22097"/>
                  </a:cubicBezTo>
                  <a:cubicBezTo>
                    <a:pt x="3912" y="21863"/>
                    <a:pt x="4189" y="21769"/>
                    <a:pt x="4486" y="21769"/>
                  </a:cubicBezTo>
                  <a:cubicBezTo>
                    <a:pt x="4758" y="21769"/>
                    <a:pt x="5047" y="21848"/>
                    <a:pt x="5291" y="21970"/>
                  </a:cubicBezTo>
                  <a:cubicBezTo>
                    <a:pt x="6307" y="22467"/>
                    <a:pt x="6989" y="23426"/>
                    <a:pt x="7890" y="24107"/>
                  </a:cubicBezTo>
                  <a:cubicBezTo>
                    <a:pt x="8426" y="24525"/>
                    <a:pt x="9138" y="24821"/>
                    <a:pt x="9796" y="24821"/>
                  </a:cubicBezTo>
                  <a:cubicBezTo>
                    <a:pt x="10230" y="24821"/>
                    <a:pt x="10641" y="24692"/>
                    <a:pt x="10962" y="24384"/>
                  </a:cubicBezTo>
                  <a:cubicBezTo>
                    <a:pt x="11632" y="23761"/>
                    <a:pt x="11586" y="22663"/>
                    <a:pt x="11193" y="21843"/>
                  </a:cubicBezTo>
                  <a:cubicBezTo>
                    <a:pt x="10801" y="21023"/>
                    <a:pt x="10131" y="20376"/>
                    <a:pt x="9588" y="19648"/>
                  </a:cubicBezTo>
                  <a:cubicBezTo>
                    <a:pt x="9103" y="19025"/>
                    <a:pt x="8721" y="18181"/>
                    <a:pt x="9056" y="17465"/>
                  </a:cubicBezTo>
                  <a:cubicBezTo>
                    <a:pt x="9299" y="16934"/>
                    <a:pt x="9900" y="16634"/>
                    <a:pt x="10477" y="16634"/>
                  </a:cubicBezTo>
                  <a:cubicBezTo>
                    <a:pt x="10490" y="16633"/>
                    <a:pt x="10504" y="16633"/>
                    <a:pt x="10517" y="16633"/>
                  </a:cubicBezTo>
                  <a:cubicBezTo>
                    <a:pt x="11080" y="16633"/>
                    <a:pt x="11620" y="16872"/>
                    <a:pt x="12094" y="17176"/>
                  </a:cubicBezTo>
                  <a:cubicBezTo>
                    <a:pt x="12810" y="17650"/>
                    <a:pt x="13376" y="18297"/>
                    <a:pt x="14023" y="18863"/>
                  </a:cubicBezTo>
                  <a:cubicBezTo>
                    <a:pt x="14659" y="19441"/>
                    <a:pt x="15398" y="19937"/>
                    <a:pt x="16253" y="20041"/>
                  </a:cubicBezTo>
                  <a:cubicBezTo>
                    <a:pt x="16338" y="20052"/>
                    <a:pt x="16425" y="20057"/>
                    <a:pt x="16512" y="20057"/>
                  </a:cubicBezTo>
                  <a:cubicBezTo>
                    <a:pt x="17283" y="20057"/>
                    <a:pt x="18083" y="19647"/>
                    <a:pt x="18332" y="18921"/>
                  </a:cubicBezTo>
                  <a:cubicBezTo>
                    <a:pt x="18632" y="18031"/>
                    <a:pt x="18078" y="17107"/>
                    <a:pt x="17535" y="16345"/>
                  </a:cubicBezTo>
                  <a:lnTo>
                    <a:pt x="15733" y="13780"/>
                  </a:lnTo>
                  <a:cubicBezTo>
                    <a:pt x="15294" y="13157"/>
                    <a:pt x="14832" y="12313"/>
                    <a:pt x="15259" y="11678"/>
                  </a:cubicBezTo>
                  <a:cubicBezTo>
                    <a:pt x="15487" y="11315"/>
                    <a:pt x="15904" y="11171"/>
                    <a:pt x="16341" y="11171"/>
                  </a:cubicBezTo>
                  <a:cubicBezTo>
                    <a:pt x="16614" y="11171"/>
                    <a:pt x="16894" y="11227"/>
                    <a:pt x="17142" y="11320"/>
                  </a:cubicBezTo>
                  <a:cubicBezTo>
                    <a:pt x="18147" y="11690"/>
                    <a:pt x="18921" y="12475"/>
                    <a:pt x="19707" y="13203"/>
                  </a:cubicBezTo>
                  <a:cubicBezTo>
                    <a:pt x="20480" y="13931"/>
                    <a:pt x="21335" y="14658"/>
                    <a:pt x="22375" y="14889"/>
                  </a:cubicBezTo>
                  <a:cubicBezTo>
                    <a:pt x="22554" y="14929"/>
                    <a:pt x="22739" y="14949"/>
                    <a:pt x="22926" y="14949"/>
                  </a:cubicBezTo>
                  <a:cubicBezTo>
                    <a:pt x="23824" y="14949"/>
                    <a:pt x="24743" y="14495"/>
                    <a:pt x="25020" y="13653"/>
                  </a:cubicBezTo>
                  <a:cubicBezTo>
                    <a:pt x="25586" y="11967"/>
                    <a:pt x="23345" y="10465"/>
                    <a:pt x="23472" y="8698"/>
                  </a:cubicBezTo>
                  <a:cubicBezTo>
                    <a:pt x="23553" y="7797"/>
                    <a:pt x="24235" y="7058"/>
                    <a:pt x="25124" y="6896"/>
                  </a:cubicBezTo>
                  <a:cubicBezTo>
                    <a:pt x="25234" y="6879"/>
                    <a:pt x="25342" y="6871"/>
                    <a:pt x="25450" y="6871"/>
                  </a:cubicBezTo>
                  <a:cubicBezTo>
                    <a:pt x="26524" y="6871"/>
                    <a:pt x="27521" y="7637"/>
                    <a:pt x="28612" y="7774"/>
                  </a:cubicBezTo>
                  <a:cubicBezTo>
                    <a:pt x="28721" y="7787"/>
                    <a:pt x="28829" y="7794"/>
                    <a:pt x="28936" y="7794"/>
                  </a:cubicBezTo>
                  <a:cubicBezTo>
                    <a:pt x="30387" y="7794"/>
                    <a:pt x="31724" y="6595"/>
                    <a:pt x="32089" y="5175"/>
                  </a:cubicBezTo>
                  <a:cubicBezTo>
                    <a:pt x="32494" y="3639"/>
                    <a:pt x="31928" y="1975"/>
                    <a:pt x="30934" y="739"/>
                  </a:cubicBezTo>
                  <a:cubicBezTo>
                    <a:pt x="30830" y="2172"/>
                    <a:pt x="30391" y="3558"/>
                    <a:pt x="29479" y="4043"/>
                  </a:cubicBezTo>
                  <a:cubicBezTo>
                    <a:pt x="29134" y="4224"/>
                    <a:pt x="28754" y="4304"/>
                    <a:pt x="28367" y="4304"/>
                  </a:cubicBezTo>
                  <a:cubicBezTo>
                    <a:pt x="27717" y="4304"/>
                    <a:pt x="27049" y="4079"/>
                    <a:pt x="26499" y="3731"/>
                  </a:cubicBezTo>
                  <a:cubicBezTo>
                    <a:pt x="25609" y="3188"/>
                    <a:pt x="24928" y="2391"/>
                    <a:pt x="24165" y="1663"/>
                  </a:cubicBezTo>
                  <a:cubicBezTo>
                    <a:pt x="23414" y="936"/>
                    <a:pt x="22560" y="242"/>
                    <a:pt x="21543" y="46"/>
                  </a:cubicBezTo>
                  <a:cubicBezTo>
                    <a:pt x="21382" y="15"/>
                    <a:pt x="21217" y="0"/>
                    <a:pt x="21051" y="0"/>
                  </a:cubicBezTo>
                  <a:close/>
                </a:path>
              </a:pathLst>
            </a:custGeom>
            <a:solidFill>
              <a:schemeClr val="lt1"/>
            </a:solidFill>
            <a:ln w="7225" cap="flat" cmpd="sng">
              <a:solidFill>
                <a:srgbClr val="000000"/>
              </a:solidFill>
              <a:prstDash val="solid"/>
              <a:miter lim="115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13"/>
            <p:cNvSpPr/>
            <p:nvPr/>
          </p:nvSpPr>
          <p:spPr>
            <a:xfrm>
              <a:off x="410373" y="2945781"/>
              <a:ext cx="3626155" cy="3410073"/>
            </a:xfrm>
            <a:custGeom>
              <a:avLst/>
              <a:gdLst/>
              <a:ahLst/>
              <a:cxnLst/>
              <a:rect l="l" t="t" r="r" b="b"/>
              <a:pathLst>
                <a:path w="31398" h="29527" extrusionOk="0">
                  <a:moveTo>
                    <a:pt x="28079" y="0"/>
                  </a:moveTo>
                  <a:cubicBezTo>
                    <a:pt x="26978" y="0"/>
                    <a:pt x="25844" y="601"/>
                    <a:pt x="25621" y="1653"/>
                  </a:cubicBezTo>
                  <a:cubicBezTo>
                    <a:pt x="25367" y="2831"/>
                    <a:pt x="26291" y="3917"/>
                    <a:pt x="27169" y="4749"/>
                  </a:cubicBezTo>
                  <a:cubicBezTo>
                    <a:pt x="27701" y="5246"/>
                    <a:pt x="28290" y="6031"/>
                    <a:pt x="27874" y="6632"/>
                  </a:cubicBezTo>
                  <a:cubicBezTo>
                    <a:pt x="27686" y="6890"/>
                    <a:pt x="27383" y="6993"/>
                    <a:pt x="27061" y="6993"/>
                  </a:cubicBezTo>
                  <a:cubicBezTo>
                    <a:pt x="26808" y="6993"/>
                    <a:pt x="26543" y="6930"/>
                    <a:pt x="26314" y="6828"/>
                  </a:cubicBezTo>
                  <a:cubicBezTo>
                    <a:pt x="25275" y="6378"/>
                    <a:pt x="24547" y="5454"/>
                    <a:pt x="23623" y="4807"/>
                  </a:cubicBezTo>
                  <a:cubicBezTo>
                    <a:pt x="23095" y="4444"/>
                    <a:pt x="22416" y="4190"/>
                    <a:pt x="21787" y="4190"/>
                  </a:cubicBezTo>
                  <a:cubicBezTo>
                    <a:pt x="21315" y="4190"/>
                    <a:pt x="20871" y="4333"/>
                    <a:pt x="20539" y="4680"/>
                  </a:cubicBezTo>
                  <a:cubicBezTo>
                    <a:pt x="19904" y="5338"/>
                    <a:pt x="19984" y="6424"/>
                    <a:pt x="20423" y="7232"/>
                  </a:cubicBezTo>
                  <a:cubicBezTo>
                    <a:pt x="20851" y="8029"/>
                    <a:pt x="21555" y="8642"/>
                    <a:pt x="22133" y="9346"/>
                  </a:cubicBezTo>
                  <a:cubicBezTo>
                    <a:pt x="22641" y="9947"/>
                    <a:pt x="23069" y="10779"/>
                    <a:pt x="22768" y="11506"/>
                  </a:cubicBezTo>
                  <a:cubicBezTo>
                    <a:pt x="22537" y="12038"/>
                    <a:pt x="21960" y="12373"/>
                    <a:pt x="21382" y="12407"/>
                  </a:cubicBezTo>
                  <a:cubicBezTo>
                    <a:pt x="21342" y="12410"/>
                    <a:pt x="21301" y="12411"/>
                    <a:pt x="21261" y="12411"/>
                  </a:cubicBezTo>
                  <a:cubicBezTo>
                    <a:pt x="20726" y="12411"/>
                    <a:pt x="20204" y="12202"/>
                    <a:pt x="19742" y="11934"/>
                  </a:cubicBezTo>
                  <a:cubicBezTo>
                    <a:pt x="19003" y="11495"/>
                    <a:pt x="18402" y="10883"/>
                    <a:pt x="17744" y="10340"/>
                  </a:cubicBezTo>
                  <a:cubicBezTo>
                    <a:pt x="17074" y="9808"/>
                    <a:pt x="16300" y="9335"/>
                    <a:pt x="15456" y="9265"/>
                  </a:cubicBezTo>
                  <a:cubicBezTo>
                    <a:pt x="15409" y="9262"/>
                    <a:pt x="15362" y="9261"/>
                    <a:pt x="15314" y="9261"/>
                  </a:cubicBezTo>
                  <a:cubicBezTo>
                    <a:pt x="14510" y="9261"/>
                    <a:pt x="13664" y="9716"/>
                    <a:pt x="13435" y="10490"/>
                  </a:cubicBezTo>
                  <a:cubicBezTo>
                    <a:pt x="13169" y="11391"/>
                    <a:pt x="13770" y="12280"/>
                    <a:pt x="14347" y="13020"/>
                  </a:cubicBezTo>
                  <a:cubicBezTo>
                    <a:pt x="14994" y="13851"/>
                    <a:pt x="15630" y="14671"/>
                    <a:pt x="16277" y="15503"/>
                  </a:cubicBezTo>
                  <a:cubicBezTo>
                    <a:pt x="16750" y="16104"/>
                    <a:pt x="17235" y="16924"/>
                    <a:pt x="16854" y="17582"/>
                  </a:cubicBezTo>
                  <a:cubicBezTo>
                    <a:pt x="16618" y="17978"/>
                    <a:pt x="16166" y="18133"/>
                    <a:pt x="15693" y="18133"/>
                  </a:cubicBezTo>
                  <a:cubicBezTo>
                    <a:pt x="15449" y="18133"/>
                    <a:pt x="15199" y="18092"/>
                    <a:pt x="14971" y="18021"/>
                  </a:cubicBezTo>
                  <a:cubicBezTo>
                    <a:pt x="13966" y="17686"/>
                    <a:pt x="13146" y="16959"/>
                    <a:pt x="12338" y="16254"/>
                  </a:cubicBezTo>
                  <a:cubicBezTo>
                    <a:pt x="11517" y="15561"/>
                    <a:pt x="10640" y="14879"/>
                    <a:pt x="9588" y="14695"/>
                  </a:cubicBezTo>
                  <a:cubicBezTo>
                    <a:pt x="9453" y="14672"/>
                    <a:pt x="9313" y="14661"/>
                    <a:pt x="9173" y="14661"/>
                  </a:cubicBezTo>
                  <a:cubicBezTo>
                    <a:pt x="8231" y="14661"/>
                    <a:pt x="7252" y="15161"/>
                    <a:pt x="7001" y="16046"/>
                  </a:cubicBezTo>
                  <a:cubicBezTo>
                    <a:pt x="6516" y="17756"/>
                    <a:pt x="8814" y="19153"/>
                    <a:pt x="8780" y="20932"/>
                  </a:cubicBezTo>
                  <a:cubicBezTo>
                    <a:pt x="8734" y="21845"/>
                    <a:pt x="8098" y="22607"/>
                    <a:pt x="7209" y="22815"/>
                  </a:cubicBezTo>
                  <a:cubicBezTo>
                    <a:pt x="7065" y="22845"/>
                    <a:pt x="6922" y="22858"/>
                    <a:pt x="6779" y="22858"/>
                  </a:cubicBezTo>
                  <a:cubicBezTo>
                    <a:pt x="5753" y="22858"/>
                    <a:pt x="4751" y="22180"/>
                    <a:pt x="3686" y="22099"/>
                  </a:cubicBezTo>
                  <a:cubicBezTo>
                    <a:pt x="3616" y="22093"/>
                    <a:pt x="3547" y="22090"/>
                    <a:pt x="3478" y="22090"/>
                  </a:cubicBezTo>
                  <a:cubicBezTo>
                    <a:pt x="1988" y="22090"/>
                    <a:pt x="645" y="23380"/>
                    <a:pt x="336" y="24860"/>
                  </a:cubicBezTo>
                  <a:cubicBezTo>
                    <a:pt x="1" y="26407"/>
                    <a:pt x="636" y="28048"/>
                    <a:pt x="1687" y="29226"/>
                  </a:cubicBezTo>
                  <a:cubicBezTo>
                    <a:pt x="1734" y="27794"/>
                    <a:pt x="2092" y="26407"/>
                    <a:pt x="2993" y="25876"/>
                  </a:cubicBezTo>
                  <a:cubicBezTo>
                    <a:pt x="3367" y="25660"/>
                    <a:pt x="3789" y="25566"/>
                    <a:pt x="4221" y="25566"/>
                  </a:cubicBezTo>
                  <a:cubicBezTo>
                    <a:pt x="4827" y="25566"/>
                    <a:pt x="5451" y="25752"/>
                    <a:pt x="5984" y="26049"/>
                  </a:cubicBezTo>
                  <a:cubicBezTo>
                    <a:pt x="6897" y="26546"/>
                    <a:pt x="7625" y="27320"/>
                    <a:pt x="8399" y="28013"/>
                  </a:cubicBezTo>
                  <a:cubicBezTo>
                    <a:pt x="9184" y="28706"/>
                    <a:pt x="10074" y="29353"/>
                    <a:pt x="11102" y="29503"/>
                  </a:cubicBezTo>
                  <a:cubicBezTo>
                    <a:pt x="11217" y="29518"/>
                    <a:pt x="11333" y="29526"/>
                    <a:pt x="11450" y="29526"/>
                  </a:cubicBezTo>
                  <a:cubicBezTo>
                    <a:pt x="12394" y="29526"/>
                    <a:pt x="13367" y="29037"/>
                    <a:pt x="13654" y="28163"/>
                  </a:cubicBezTo>
                  <a:cubicBezTo>
                    <a:pt x="13943" y="27308"/>
                    <a:pt x="13539" y="26396"/>
                    <a:pt x="13111" y="25610"/>
                  </a:cubicBezTo>
                  <a:cubicBezTo>
                    <a:pt x="12442" y="24409"/>
                    <a:pt x="11656" y="23277"/>
                    <a:pt x="10778" y="22214"/>
                  </a:cubicBezTo>
                  <a:cubicBezTo>
                    <a:pt x="10362" y="21706"/>
                    <a:pt x="9912" y="21198"/>
                    <a:pt x="9704" y="20574"/>
                  </a:cubicBezTo>
                  <a:cubicBezTo>
                    <a:pt x="9508" y="19939"/>
                    <a:pt x="9658" y="19142"/>
                    <a:pt x="10224" y="18807"/>
                  </a:cubicBezTo>
                  <a:cubicBezTo>
                    <a:pt x="10413" y="18698"/>
                    <a:pt x="10612" y="18651"/>
                    <a:pt x="10816" y="18651"/>
                  </a:cubicBezTo>
                  <a:cubicBezTo>
                    <a:pt x="11408" y="18651"/>
                    <a:pt x="12035" y="19046"/>
                    <a:pt x="12534" y="19442"/>
                  </a:cubicBezTo>
                  <a:cubicBezTo>
                    <a:pt x="13839" y="20459"/>
                    <a:pt x="15110" y="21533"/>
                    <a:pt x="16334" y="22653"/>
                  </a:cubicBezTo>
                  <a:cubicBezTo>
                    <a:pt x="16866" y="23138"/>
                    <a:pt x="17397" y="23635"/>
                    <a:pt x="18032" y="23970"/>
                  </a:cubicBezTo>
                  <a:cubicBezTo>
                    <a:pt x="18452" y="24191"/>
                    <a:pt x="18927" y="24332"/>
                    <a:pt x="19398" y="24332"/>
                  </a:cubicBezTo>
                  <a:cubicBezTo>
                    <a:pt x="19640" y="24332"/>
                    <a:pt x="19880" y="24295"/>
                    <a:pt x="20112" y="24213"/>
                  </a:cubicBezTo>
                  <a:cubicBezTo>
                    <a:pt x="21036" y="23878"/>
                    <a:pt x="21579" y="22850"/>
                    <a:pt x="21602" y="21856"/>
                  </a:cubicBezTo>
                  <a:cubicBezTo>
                    <a:pt x="21613" y="20874"/>
                    <a:pt x="21209" y="19927"/>
                    <a:pt x="20712" y="19072"/>
                  </a:cubicBezTo>
                  <a:cubicBezTo>
                    <a:pt x="19904" y="17652"/>
                    <a:pt x="18852" y="16393"/>
                    <a:pt x="17616" y="15330"/>
                  </a:cubicBezTo>
                  <a:cubicBezTo>
                    <a:pt x="17316" y="15064"/>
                    <a:pt x="16993" y="14810"/>
                    <a:pt x="16796" y="14463"/>
                  </a:cubicBezTo>
                  <a:cubicBezTo>
                    <a:pt x="16612" y="14117"/>
                    <a:pt x="16588" y="13643"/>
                    <a:pt x="16866" y="13355"/>
                  </a:cubicBezTo>
                  <a:cubicBezTo>
                    <a:pt x="17022" y="13186"/>
                    <a:pt x="17220" y="13119"/>
                    <a:pt x="17435" y="13119"/>
                  </a:cubicBezTo>
                  <a:cubicBezTo>
                    <a:pt x="17839" y="13119"/>
                    <a:pt x="18302" y="13356"/>
                    <a:pt x="18656" y="13597"/>
                  </a:cubicBezTo>
                  <a:lnTo>
                    <a:pt x="22283" y="16115"/>
                  </a:lnTo>
                  <a:cubicBezTo>
                    <a:pt x="23074" y="16661"/>
                    <a:pt x="24016" y="17235"/>
                    <a:pt x="24938" y="17235"/>
                  </a:cubicBezTo>
                  <a:cubicBezTo>
                    <a:pt x="25188" y="17235"/>
                    <a:pt x="25436" y="17193"/>
                    <a:pt x="25679" y="17097"/>
                  </a:cubicBezTo>
                  <a:cubicBezTo>
                    <a:pt x="26638" y="16716"/>
                    <a:pt x="27135" y="15584"/>
                    <a:pt x="27042" y="14567"/>
                  </a:cubicBezTo>
                  <a:cubicBezTo>
                    <a:pt x="26961" y="13539"/>
                    <a:pt x="26395" y="12615"/>
                    <a:pt x="25748" y="11818"/>
                  </a:cubicBezTo>
                  <a:cubicBezTo>
                    <a:pt x="25102" y="11021"/>
                    <a:pt x="24351" y="10305"/>
                    <a:pt x="23785" y="9439"/>
                  </a:cubicBezTo>
                  <a:cubicBezTo>
                    <a:pt x="23438" y="8919"/>
                    <a:pt x="23265" y="8053"/>
                    <a:pt x="23843" y="7822"/>
                  </a:cubicBezTo>
                  <a:cubicBezTo>
                    <a:pt x="23921" y="7788"/>
                    <a:pt x="24001" y="7773"/>
                    <a:pt x="24081" y="7773"/>
                  </a:cubicBezTo>
                  <a:cubicBezTo>
                    <a:pt x="24387" y="7773"/>
                    <a:pt x="24692" y="7990"/>
                    <a:pt x="24940" y="8191"/>
                  </a:cubicBezTo>
                  <a:lnTo>
                    <a:pt x="27319" y="10109"/>
                  </a:lnTo>
                  <a:cubicBezTo>
                    <a:pt x="27735" y="10444"/>
                    <a:pt x="28151" y="10779"/>
                    <a:pt x="28659" y="10963"/>
                  </a:cubicBezTo>
                  <a:cubicBezTo>
                    <a:pt x="28863" y="11035"/>
                    <a:pt x="29087" y="11075"/>
                    <a:pt x="29308" y="11075"/>
                  </a:cubicBezTo>
                  <a:cubicBezTo>
                    <a:pt x="29626" y="11075"/>
                    <a:pt x="29939" y="10992"/>
                    <a:pt x="30184" y="10802"/>
                  </a:cubicBezTo>
                  <a:cubicBezTo>
                    <a:pt x="30796" y="10305"/>
                    <a:pt x="30785" y="9369"/>
                    <a:pt x="30588" y="8607"/>
                  </a:cubicBezTo>
                  <a:cubicBezTo>
                    <a:pt x="30334" y="7567"/>
                    <a:pt x="29861" y="6609"/>
                    <a:pt x="29191" y="5765"/>
                  </a:cubicBezTo>
                  <a:cubicBezTo>
                    <a:pt x="28798" y="5257"/>
                    <a:pt x="28324" y="4807"/>
                    <a:pt x="28024" y="4241"/>
                  </a:cubicBezTo>
                  <a:cubicBezTo>
                    <a:pt x="27724" y="3686"/>
                    <a:pt x="27574" y="2970"/>
                    <a:pt x="27862" y="2404"/>
                  </a:cubicBezTo>
                  <a:cubicBezTo>
                    <a:pt x="28147" y="1835"/>
                    <a:pt x="28806" y="1535"/>
                    <a:pt x="29444" y="1535"/>
                  </a:cubicBezTo>
                  <a:cubicBezTo>
                    <a:pt x="29479" y="1535"/>
                    <a:pt x="29514" y="1536"/>
                    <a:pt x="29549" y="1538"/>
                  </a:cubicBezTo>
                  <a:cubicBezTo>
                    <a:pt x="30219" y="1561"/>
                    <a:pt x="30843" y="1873"/>
                    <a:pt x="31397" y="2231"/>
                  </a:cubicBezTo>
                  <a:cubicBezTo>
                    <a:pt x="30877" y="1145"/>
                    <a:pt x="29884" y="359"/>
                    <a:pt x="28717" y="71"/>
                  </a:cubicBezTo>
                  <a:cubicBezTo>
                    <a:pt x="28511" y="23"/>
                    <a:pt x="28296" y="0"/>
                    <a:pt x="28079" y="0"/>
                  </a:cubicBezTo>
                  <a:close/>
                </a:path>
              </a:pathLst>
            </a:custGeom>
            <a:solidFill>
              <a:schemeClr val="lt1"/>
            </a:solidFill>
            <a:ln w="7225" cap="flat" cmpd="sng">
              <a:solidFill>
                <a:srgbClr val="000000"/>
              </a:solidFill>
              <a:prstDash val="solid"/>
              <a:miter lim="115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13"/>
            <p:cNvSpPr/>
            <p:nvPr/>
          </p:nvSpPr>
          <p:spPr>
            <a:xfrm rot="-1388850">
              <a:off x="-272813" y="-55249"/>
              <a:ext cx="1814663" cy="1892785"/>
            </a:xfrm>
            <a:custGeom>
              <a:avLst/>
              <a:gdLst/>
              <a:ahLst/>
              <a:cxnLst/>
              <a:rect l="l" t="t" r="r" b="b"/>
              <a:pathLst>
                <a:path w="29872" h="31158" extrusionOk="0">
                  <a:moveTo>
                    <a:pt x="3953" y="0"/>
                  </a:moveTo>
                  <a:cubicBezTo>
                    <a:pt x="2670" y="0"/>
                    <a:pt x="1395" y="583"/>
                    <a:pt x="416" y="1448"/>
                  </a:cubicBezTo>
                  <a:cubicBezTo>
                    <a:pt x="1849" y="1483"/>
                    <a:pt x="3246" y="1829"/>
                    <a:pt x="3766" y="2730"/>
                  </a:cubicBezTo>
                  <a:cubicBezTo>
                    <a:pt x="4286" y="3631"/>
                    <a:pt x="4101" y="4809"/>
                    <a:pt x="3604" y="5722"/>
                  </a:cubicBezTo>
                  <a:cubicBezTo>
                    <a:pt x="3096" y="6634"/>
                    <a:pt x="2322" y="7362"/>
                    <a:pt x="1629" y="8148"/>
                  </a:cubicBezTo>
                  <a:cubicBezTo>
                    <a:pt x="936" y="8921"/>
                    <a:pt x="301" y="9811"/>
                    <a:pt x="151" y="10839"/>
                  </a:cubicBezTo>
                  <a:cubicBezTo>
                    <a:pt x="0" y="11879"/>
                    <a:pt x="497" y="13068"/>
                    <a:pt x="1479" y="13392"/>
                  </a:cubicBezTo>
                  <a:cubicBezTo>
                    <a:pt x="1680" y="13460"/>
                    <a:pt x="1885" y="13489"/>
                    <a:pt x="2090" y="13489"/>
                  </a:cubicBezTo>
                  <a:cubicBezTo>
                    <a:pt x="2760" y="13489"/>
                    <a:pt x="3440" y="13176"/>
                    <a:pt x="4032" y="12849"/>
                  </a:cubicBezTo>
                  <a:cubicBezTo>
                    <a:pt x="5233" y="12179"/>
                    <a:pt x="6365" y="11405"/>
                    <a:pt x="7428" y="10527"/>
                  </a:cubicBezTo>
                  <a:cubicBezTo>
                    <a:pt x="7936" y="10100"/>
                    <a:pt x="8444" y="9649"/>
                    <a:pt x="9068" y="9441"/>
                  </a:cubicBezTo>
                  <a:cubicBezTo>
                    <a:pt x="9243" y="9387"/>
                    <a:pt x="9431" y="9359"/>
                    <a:pt x="9617" y="9359"/>
                  </a:cubicBezTo>
                  <a:cubicBezTo>
                    <a:pt x="10108" y="9359"/>
                    <a:pt x="10593" y="9551"/>
                    <a:pt x="10835" y="9961"/>
                  </a:cubicBezTo>
                  <a:cubicBezTo>
                    <a:pt x="11263" y="10700"/>
                    <a:pt x="10731" y="11601"/>
                    <a:pt x="10212" y="12271"/>
                  </a:cubicBezTo>
                  <a:cubicBezTo>
                    <a:pt x="9184" y="13577"/>
                    <a:pt x="8109" y="14847"/>
                    <a:pt x="7000" y="16072"/>
                  </a:cubicBezTo>
                  <a:cubicBezTo>
                    <a:pt x="6515" y="16603"/>
                    <a:pt x="6007" y="17134"/>
                    <a:pt x="5672" y="17770"/>
                  </a:cubicBezTo>
                  <a:cubicBezTo>
                    <a:pt x="5337" y="18405"/>
                    <a:pt x="5187" y="19167"/>
                    <a:pt x="5429" y="19849"/>
                  </a:cubicBezTo>
                  <a:cubicBezTo>
                    <a:pt x="5764" y="20773"/>
                    <a:pt x="6804" y="21316"/>
                    <a:pt x="7786" y="21339"/>
                  </a:cubicBezTo>
                  <a:cubicBezTo>
                    <a:pt x="7800" y="21339"/>
                    <a:pt x="7814" y="21339"/>
                    <a:pt x="7827" y="21339"/>
                  </a:cubicBezTo>
                  <a:cubicBezTo>
                    <a:pt x="8806" y="21339"/>
                    <a:pt x="9738" y="20939"/>
                    <a:pt x="10581" y="20450"/>
                  </a:cubicBezTo>
                  <a:cubicBezTo>
                    <a:pt x="11991" y="19641"/>
                    <a:pt x="13250" y="18590"/>
                    <a:pt x="14312" y="17354"/>
                  </a:cubicBezTo>
                  <a:cubicBezTo>
                    <a:pt x="14578" y="17054"/>
                    <a:pt x="14832" y="16730"/>
                    <a:pt x="15179" y="16534"/>
                  </a:cubicBezTo>
                  <a:cubicBezTo>
                    <a:pt x="15345" y="16445"/>
                    <a:pt x="15544" y="16393"/>
                    <a:pt x="15737" y="16393"/>
                  </a:cubicBezTo>
                  <a:cubicBezTo>
                    <a:pt x="15946" y="16393"/>
                    <a:pt x="16149" y="16453"/>
                    <a:pt x="16299" y="16591"/>
                  </a:cubicBezTo>
                  <a:cubicBezTo>
                    <a:pt x="16773" y="17054"/>
                    <a:pt x="16415" y="17851"/>
                    <a:pt x="16045" y="18393"/>
                  </a:cubicBezTo>
                  <a:cubicBezTo>
                    <a:pt x="15202" y="19606"/>
                    <a:pt x="14370" y="20819"/>
                    <a:pt x="13527" y="22032"/>
                  </a:cubicBezTo>
                  <a:cubicBezTo>
                    <a:pt x="12834" y="23049"/>
                    <a:pt x="12094" y="24285"/>
                    <a:pt x="12545" y="25440"/>
                  </a:cubicBezTo>
                  <a:cubicBezTo>
                    <a:pt x="12899" y="26330"/>
                    <a:pt x="13899" y="26811"/>
                    <a:pt x="14863" y="26811"/>
                  </a:cubicBezTo>
                  <a:cubicBezTo>
                    <a:pt x="14938" y="26811"/>
                    <a:pt x="15012" y="26809"/>
                    <a:pt x="15086" y="26803"/>
                  </a:cubicBezTo>
                  <a:cubicBezTo>
                    <a:pt x="16103" y="26710"/>
                    <a:pt x="17027" y="26144"/>
                    <a:pt x="17824" y="25497"/>
                  </a:cubicBezTo>
                  <a:cubicBezTo>
                    <a:pt x="18621" y="24851"/>
                    <a:pt x="19349" y="24100"/>
                    <a:pt x="20203" y="23534"/>
                  </a:cubicBezTo>
                  <a:cubicBezTo>
                    <a:pt x="20478" y="23357"/>
                    <a:pt x="20849" y="23225"/>
                    <a:pt x="21172" y="23225"/>
                  </a:cubicBezTo>
                  <a:cubicBezTo>
                    <a:pt x="21461" y="23225"/>
                    <a:pt x="21712" y="23330"/>
                    <a:pt x="21821" y="23603"/>
                  </a:cubicBezTo>
                  <a:cubicBezTo>
                    <a:pt x="21982" y="23973"/>
                    <a:pt x="21705" y="24377"/>
                    <a:pt x="21451" y="24700"/>
                  </a:cubicBezTo>
                  <a:lnTo>
                    <a:pt x="19533" y="27068"/>
                  </a:lnTo>
                  <a:cubicBezTo>
                    <a:pt x="19210" y="27484"/>
                    <a:pt x="18863" y="27912"/>
                    <a:pt x="18690" y="28408"/>
                  </a:cubicBezTo>
                  <a:cubicBezTo>
                    <a:pt x="18505" y="28917"/>
                    <a:pt x="18517" y="29517"/>
                    <a:pt x="18852" y="29933"/>
                  </a:cubicBezTo>
                  <a:cubicBezTo>
                    <a:pt x="19158" y="30327"/>
                    <a:pt x="19645" y="30463"/>
                    <a:pt x="20154" y="30463"/>
                  </a:cubicBezTo>
                  <a:cubicBezTo>
                    <a:pt x="20450" y="30463"/>
                    <a:pt x="20754" y="30417"/>
                    <a:pt x="21035" y="30349"/>
                  </a:cubicBezTo>
                  <a:cubicBezTo>
                    <a:pt x="22075" y="30083"/>
                    <a:pt x="23033" y="29610"/>
                    <a:pt x="23877" y="28951"/>
                  </a:cubicBezTo>
                  <a:cubicBezTo>
                    <a:pt x="24385" y="28558"/>
                    <a:pt x="24835" y="28096"/>
                    <a:pt x="25401" y="27773"/>
                  </a:cubicBezTo>
                  <a:cubicBezTo>
                    <a:pt x="25747" y="27583"/>
                    <a:pt x="26144" y="27461"/>
                    <a:pt x="26533" y="27461"/>
                  </a:cubicBezTo>
                  <a:cubicBezTo>
                    <a:pt x="26781" y="27461"/>
                    <a:pt x="27025" y="27510"/>
                    <a:pt x="27250" y="27623"/>
                  </a:cubicBezTo>
                  <a:cubicBezTo>
                    <a:pt x="27839" y="27923"/>
                    <a:pt x="28139" y="28639"/>
                    <a:pt x="28116" y="29309"/>
                  </a:cubicBezTo>
                  <a:cubicBezTo>
                    <a:pt x="28081" y="29968"/>
                    <a:pt x="27769" y="30591"/>
                    <a:pt x="27411" y="31158"/>
                  </a:cubicBezTo>
                  <a:cubicBezTo>
                    <a:pt x="28497" y="30626"/>
                    <a:pt x="29294" y="29644"/>
                    <a:pt x="29583" y="28466"/>
                  </a:cubicBezTo>
                  <a:cubicBezTo>
                    <a:pt x="29872" y="27207"/>
                    <a:pt x="29260" y="25636"/>
                    <a:pt x="27989" y="25370"/>
                  </a:cubicBezTo>
                  <a:cubicBezTo>
                    <a:pt x="27855" y="25342"/>
                    <a:pt x="27722" y="25328"/>
                    <a:pt x="27591" y="25328"/>
                  </a:cubicBezTo>
                  <a:cubicBezTo>
                    <a:pt x="26567" y="25328"/>
                    <a:pt x="25630" y="26152"/>
                    <a:pt x="24893" y="26930"/>
                  </a:cubicBezTo>
                  <a:cubicBezTo>
                    <a:pt x="24516" y="27333"/>
                    <a:pt x="23973" y="27770"/>
                    <a:pt x="23470" y="27770"/>
                  </a:cubicBezTo>
                  <a:cubicBezTo>
                    <a:pt x="23310" y="27770"/>
                    <a:pt x="23155" y="27726"/>
                    <a:pt x="23010" y="27623"/>
                  </a:cubicBezTo>
                  <a:cubicBezTo>
                    <a:pt x="22548" y="27299"/>
                    <a:pt x="22583" y="26583"/>
                    <a:pt x="22814" y="26063"/>
                  </a:cubicBezTo>
                  <a:cubicBezTo>
                    <a:pt x="23264" y="25035"/>
                    <a:pt x="24189" y="24308"/>
                    <a:pt x="24835" y="23384"/>
                  </a:cubicBezTo>
                  <a:cubicBezTo>
                    <a:pt x="25482" y="22459"/>
                    <a:pt x="25771" y="21073"/>
                    <a:pt x="24962" y="20288"/>
                  </a:cubicBezTo>
                  <a:cubicBezTo>
                    <a:pt x="24628" y="19971"/>
                    <a:pt x="24183" y="19836"/>
                    <a:pt x="23721" y="19836"/>
                  </a:cubicBezTo>
                  <a:cubicBezTo>
                    <a:pt x="23275" y="19836"/>
                    <a:pt x="22813" y="19962"/>
                    <a:pt x="22421" y="20172"/>
                  </a:cubicBezTo>
                  <a:cubicBezTo>
                    <a:pt x="21613" y="20611"/>
                    <a:pt x="21000" y="21316"/>
                    <a:pt x="20307" y="21893"/>
                  </a:cubicBezTo>
                  <a:cubicBezTo>
                    <a:pt x="19836" y="22276"/>
                    <a:pt x="19235" y="22617"/>
                    <a:pt x="18651" y="22617"/>
                  </a:cubicBezTo>
                  <a:cubicBezTo>
                    <a:pt x="18477" y="22617"/>
                    <a:pt x="18303" y="22586"/>
                    <a:pt x="18136" y="22517"/>
                  </a:cubicBezTo>
                  <a:cubicBezTo>
                    <a:pt x="17604" y="22298"/>
                    <a:pt x="17269" y="21720"/>
                    <a:pt x="17235" y="21143"/>
                  </a:cubicBezTo>
                  <a:cubicBezTo>
                    <a:pt x="17200" y="20565"/>
                    <a:pt x="17420" y="19988"/>
                    <a:pt x="17720" y="19491"/>
                  </a:cubicBezTo>
                  <a:cubicBezTo>
                    <a:pt x="18147" y="18763"/>
                    <a:pt x="18771" y="18162"/>
                    <a:pt x="19302" y="17492"/>
                  </a:cubicBezTo>
                  <a:cubicBezTo>
                    <a:pt x="19845" y="16834"/>
                    <a:pt x="20319" y="16060"/>
                    <a:pt x="20377" y="15217"/>
                  </a:cubicBezTo>
                  <a:cubicBezTo>
                    <a:pt x="20434" y="14362"/>
                    <a:pt x="19972" y="13426"/>
                    <a:pt x="19152" y="13195"/>
                  </a:cubicBezTo>
                  <a:cubicBezTo>
                    <a:pt x="19001" y="13151"/>
                    <a:pt x="18850" y="13131"/>
                    <a:pt x="18700" y="13131"/>
                  </a:cubicBezTo>
                  <a:cubicBezTo>
                    <a:pt x="17957" y="13131"/>
                    <a:pt x="17238" y="13627"/>
                    <a:pt x="16623" y="14108"/>
                  </a:cubicBezTo>
                  <a:lnTo>
                    <a:pt x="14139" y="16025"/>
                  </a:lnTo>
                  <a:cubicBezTo>
                    <a:pt x="13691" y="16379"/>
                    <a:pt x="13120" y="16745"/>
                    <a:pt x="12586" y="16745"/>
                  </a:cubicBezTo>
                  <a:cubicBezTo>
                    <a:pt x="12404" y="16745"/>
                    <a:pt x="12227" y="16703"/>
                    <a:pt x="12060" y="16603"/>
                  </a:cubicBezTo>
                  <a:cubicBezTo>
                    <a:pt x="11459" y="16256"/>
                    <a:pt x="11413" y="15390"/>
                    <a:pt x="11621" y="14732"/>
                  </a:cubicBezTo>
                  <a:cubicBezTo>
                    <a:pt x="11956" y="13715"/>
                    <a:pt x="12695" y="12895"/>
                    <a:pt x="13388" y="12087"/>
                  </a:cubicBezTo>
                  <a:cubicBezTo>
                    <a:pt x="14081" y="11278"/>
                    <a:pt x="14763" y="10388"/>
                    <a:pt x="14948" y="9349"/>
                  </a:cubicBezTo>
                  <a:cubicBezTo>
                    <a:pt x="15121" y="8298"/>
                    <a:pt x="14613" y="7050"/>
                    <a:pt x="13596" y="6761"/>
                  </a:cubicBezTo>
                  <a:cubicBezTo>
                    <a:pt x="13433" y="6715"/>
                    <a:pt x="13272" y="6694"/>
                    <a:pt x="13114" y="6694"/>
                  </a:cubicBezTo>
                  <a:cubicBezTo>
                    <a:pt x="11632" y="6694"/>
                    <a:pt x="10347" y="8529"/>
                    <a:pt x="8763" y="8529"/>
                  </a:cubicBezTo>
                  <a:cubicBezTo>
                    <a:pt x="8745" y="8529"/>
                    <a:pt x="8728" y="8529"/>
                    <a:pt x="8710" y="8529"/>
                  </a:cubicBezTo>
                  <a:cubicBezTo>
                    <a:pt x="7797" y="8494"/>
                    <a:pt x="7035" y="7847"/>
                    <a:pt x="6827" y="6969"/>
                  </a:cubicBezTo>
                  <a:cubicBezTo>
                    <a:pt x="6585" y="5780"/>
                    <a:pt x="7451" y="4648"/>
                    <a:pt x="7543" y="3446"/>
                  </a:cubicBezTo>
                  <a:cubicBezTo>
                    <a:pt x="7670" y="1864"/>
                    <a:pt x="6330" y="408"/>
                    <a:pt x="4783" y="85"/>
                  </a:cubicBezTo>
                  <a:cubicBezTo>
                    <a:pt x="4508" y="27"/>
                    <a:pt x="4230" y="0"/>
                    <a:pt x="3953" y="0"/>
                  </a:cubicBezTo>
                  <a:close/>
                </a:path>
              </a:pathLst>
            </a:custGeom>
            <a:solidFill>
              <a:schemeClr val="dk2"/>
            </a:solidFill>
            <a:ln w="7225" cap="flat" cmpd="sng">
              <a:solidFill>
                <a:srgbClr val="000000"/>
              </a:solidFill>
              <a:prstDash val="solid"/>
              <a:miter lim="115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13"/>
            <p:cNvSpPr/>
            <p:nvPr/>
          </p:nvSpPr>
          <p:spPr>
            <a:xfrm rot="9176297">
              <a:off x="7510821" y="3254961"/>
              <a:ext cx="1814677" cy="1892799"/>
            </a:xfrm>
            <a:custGeom>
              <a:avLst/>
              <a:gdLst/>
              <a:ahLst/>
              <a:cxnLst/>
              <a:rect l="l" t="t" r="r" b="b"/>
              <a:pathLst>
                <a:path w="29872" h="31158" extrusionOk="0">
                  <a:moveTo>
                    <a:pt x="3953" y="0"/>
                  </a:moveTo>
                  <a:cubicBezTo>
                    <a:pt x="2670" y="0"/>
                    <a:pt x="1395" y="583"/>
                    <a:pt x="416" y="1448"/>
                  </a:cubicBezTo>
                  <a:cubicBezTo>
                    <a:pt x="1849" y="1483"/>
                    <a:pt x="3246" y="1829"/>
                    <a:pt x="3766" y="2730"/>
                  </a:cubicBezTo>
                  <a:cubicBezTo>
                    <a:pt x="4286" y="3631"/>
                    <a:pt x="4101" y="4809"/>
                    <a:pt x="3604" y="5722"/>
                  </a:cubicBezTo>
                  <a:cubicBezTo>
                    <a:pt x="3096" y="6634"/>
                    <a:pt x="2322" y="7362"/>
                    <a:pt x="1629" y="8148"/>
                  </a:cubicBezTo>
                  <a:cubicBezTo>
                    <a:pt x="936" y="8921"/>
                    <a:pt x="301" y="9811"/>
                    <a:pt x="151" y="10839"/>
                  </a:cubicBezTo>
                  <a:cubicBezTo>
                    <a:pt x="0" y="11879"/>
                    <a:pt x="497" y="13068"/>
                    <a:pt x="1479" y="13392"/>
                  </a:cubicBezTo>
                  <a:cubicBezTo>
                    <a:pt x="1680" y="13460"/>
                    <a:pt x="1885" y="13489"/>
                    <a:pt x="2090" y="13489"/>
                  </a:cubicBezTo>
                  <a:cubicBezTo>
                    <a:pt x="2760" y="13489"/>
                    <a:pt x="3440" y="13176"/>
                    <a:pt x="4032" y="12849"/>
                  </a:cubicBezTo>
                  <a:cubicBezTo>
                    <a:pt x="5233" y="12179"/>
                    <a:pt x="6365" y="11405"/>
                    <a:pt x="7428" y="10527"/>
                  </a:cubicBezTo>
                  <a:cubicBezTo>
                    <a:pt x="7936" y="10100"/>
                    <a:pt x="8444" y="9649"/>
                    <a:pt x="9068" y="9441"/>
                  </a:cubicBezTo>
                  <a:cubicBezTo>
                    <a:pt x="9243" y="9387"/>
                    <a:pt x="9431" y="9359"/>
                    <a:pt x="9617" y="9359"/>
                  </a:cubicBezTo>
                  <a:cubicBezTo>
                    <a:pt x="10108" y="9359"/>
                    <a:pt x="10593" y="9551"/>
                    <a:pt x="10835" y="9961"/>
                  </a:cubicBezTo>
                  <a:cubicBezTo>
                    <a:pt x="11263" y="10700"/>
                    <a:pt x="10731" y="11601"/>
                    <a:pt x="10212" y="12271"/>
                  </a:cubicBezTo>
                  <a:cubicBezTo>
                    <a:pt x="9184" y="13577"/>
                    <a:pt x="8109" y="14847"/>
                    <a:pt x="7000" y="16072"/>
                  </a:cubicBezTo>
                  <a:cubicBezTo>
                    <a:pt x="6515" y="16603"/>
                    <a:pt x="6007" y="17134"/>
                    <a:pt x="5672" y="17770"/>
                  </a:cubicBezTo>
                  <a:cubicBezTo>
                    <a:pt x="5337" y="18405"/>
                    <a:pt x="5187" y="19167"/>
                    <a:pt x="5429" y="19849"/>
                  </a:cubicBezTo>
                  <a:cubicBezTo>
                    <a:pt x="5764" y="20773"/>
                    <a:pt x="6804" y="21316"/>
                    <a:pt x="7786" y="21339"/>
                  </a:cubicBezTo>
                  <a:cubicBezTo>
                    <a:pt x="7800" y="21339"/>
                    <a:pt x="7814" y="21339"/>
                    <a:pt x="7827" y="21339"/>
                  </a:cubicBezTo>
                  <a:cubicBezTo>
                    <a:pt x="8806" y="21339"/>
                    <a:pt x="9738" y="20939"/>
                    <a:pt x="10581" y="20450"/>
                  </a:cubicBezTo>
                  <a:cubicBezTo>
                    <a:pt x="11991" y="19641"/>
                    <a:pt x="13250" y="18590"/>
                    <a:pt x="14312" y="17354"/>
                  </a:cubicBezTo>
                  <a:cubicBezTo>
                    <a:pt x="14578" y="17054"/>
                    <a:pt x="14832" y="16730"/>
                    <a:pt x="15179" y="16534"/>
                  </a:cubicBezTo>
                  <a:cubicBezTo>
                    <a:pt x="15345" y="16445"/>
                    <a:pt x="15544" y="16393"/>
                    <a:pt x="15737" y="16393"/>
                  </a:cubicBezTo>
                  <a:cubicBezTo>
                    <a:pt x="15946" y="16393"/>
                    <a:pt x="16149" y="16453"/>
                    <a:pt x="16299" y="16591"/>
                  </a:cubicBezTo>
                  <a:cubicBezTo>
                    <a:pt x="16773" y="17054"/>
                    <a:pt x="16415" y="17851"/>
                    <a:pt x="16045" y="18393"/>
                  </a:cubicBezTo>
                  <a:cubicBezTo>
                    <a:pt x="15202" y="19606"/>
                    <a:pt x="14370" y="20819"/>
                    <a:pt x="13527" y="22032"/>
                  </a:cubicBezTo>
                  <a:cubicBezTo>
                    <a:pt x="12834" y="23049"/>
                    <a:pt x="12094" y="24285"/>
                    <a:pt x="12545" y="25440"/>
                  </a:cubicBezTo>
                  <a:cubicBezTo>
                    <a:pt x="12899" y="26330"/>
                    <a:pt x="13899" y="26811"/>
                    <a:pt x="14863" y="26811"/>
                  </a:cubicBezTo>
                  <a:cubicBezTo>
                    <a:pt x="14938" y="26811"/>
                    <a:pt x="15012" y="26809"/>
                    <a:pt x="15086" y="26803"/>
                  </a:cubicBezTo>
                  <a:cubicBezTo>
                    <a:pt x="16103" y="26710"/>
                    <a:pt x="17027" y="26144"/>
                    <a:pt x="17824" y="25497"/>
                  </a:cubicBezTo>
                  <a:cubicBezTo>
                    <a:pt x="18621" y="24851"/>
                    <a:pt x="19349" y="24100"/>
                    <a:pt x="20203" y="23534"/>
                  </a:cubicBezTo>
                  <a:cubicBezTo>
                    <a:pt x="20478" y="23357"/>
                    <a:pt x="20849" y="23225"/>
                    <a:pt x="21172" y="23225"/>
                  </a:cubicBezTo>
                  <a:cubicBezTo>
                    <a:pt x="21461" y="23225"/>
                    <a:pt x="21712" y="23330"/>
                    <a:pt x="21821" y="23603"/>
                  </a:cubicBezTo>
                  <a:cubicBezTo>
                    <a:pt x="21982" y="23973"/>
                    <a:pt x="21705" y="24377"/>
                    <a:pt x="21451" y="24700"/>
                  </a:cubicBezTo>
                  <a:lnTo>
                    <a:pt x="19533" y="27068"/>
                  </a:lnTo>
                  <a:cubicBezTo>
                    <a:pt x="19210" y="27484"/>
                    <a:pt x="18863" y="27912"/>
                    <a:pt x="18690" y="28408"/>
                  </a:cubicBezTo>
                  <a:cubicBezTo>
                    <a:pt x="18505" y="28917"/>
                    <a:pt x="18517" y="29517"/>
                    <a:pt x="18852" y="29933"/>
                  </a:cubicBezTo>
                  <a:cubicBezTo>
                    <a:pt x="19158" y="30327"/>
                    <a:pt x="19645" y="30463"/>
                    <a:pt x="20154" y="30463"/>
                  </a:cubicBezTo>
                  <a:cubicBezTo>
                    <a:pt x="20450" y="30463"/>
                    <a:pt x="20754" y="30417"/>
                    <a:pt x="21035" y="30349"/>
                  </a:cubicBezTo>
                  <a:cubicBezTo>
                    <a:pt x="22075" y="30083"/>
                    <a:pt x="23033" y="29610"/>
                    <a:pt x="23877" y="28951"/>
                  </a:cubicBezTo>
                  <a:cubicBezTo>
                    <a:pt x="24385" y="28558"/>
                    <a:pt x="24835" y="28096"/>
                    <a:pt x="25401" y="27773"/>
                  </a:cubicBezTo>
                  <a:cubicBezTo>
                    <a:pt x="25747" y="27583"/>
                    <a:pt x="26144" y="27461"/>
                    <a:pt x="26533" y="27461"/>
                  </a:cubicBezTo>
                  <a:cubicBezTo>
                    <a:pt x="26781" y="27461"/>
                    <a:pt x="27025" y="27510"/>
                    <a:pt x="27250" y="27623"/>
                  </a:cubicBezTo>
                  <a:cubicBezTo>
                    <a:pt x="27839" y="27923"/>
                    <a:pt x="28139" y="28639"/>
                    <a:pt x="28116" y="29309"/>
                  </a:cubicBezTo>
                  <a:cubicBezTo>
                    <a:pt x="28081" y="29968"/>
                    <a:pt x="27769" y="30591"/>
                    <a:pt x="27411" y="31158"/>
                  </a:cubicBezTo>
                  <a:cubicBezTo>
                    <a:pt x="28497" y="30626"/>
                    <a:pt x="29294" y="29644"/>
                    <a:pt x="29583" y="28466"/>
                  </a:cubicBezTo>
                  <a:cubicBezTo>
                    <a:pt x="29872" y="27207"/>
                    <a:pt x="29260" y="25636"/>
                    <a:pt x="27989" y="25370"/>
                  </a:cubicBezTo>
                  <a:cubicBezTo>
                    <a:pt x="27855" y="25342"/>
                    <a:pt x="27722" y="25328"/>
                    <a:pt x="27591" y="25328"/>
                  </a:cubicBezTo>
                  <a:cubicBezTo>
                    <a:pt x="26567" y="25328"/>
                    <a:pt x="25630" y="26152"/>
                    <a:pt x="24893" y="26930"/>
                  </a:cubicBezTo>
                  <a:cubicBezTo>
                    <a:pt x="24516" y="27333"/>
                    <a:pt x="23973" y="27770"/>
                    <a:pt x="23470" y="27770"/>
                  </a:cubicBezTo>
                  <a:cubicBezTo>
                    <a:pt x="23310" y="27770"/>
                    <a:pt x="23155" y="27726"/>
                    <a:pt x="23010" y="27623"/>
                  </a:cubicBezTo>
                  <a:cubicBezTo>
                    <a:pt x="22548" y="27299"/>
                    <a:pt x="22583" y="26583"/>
                    <a:pt x="22814" y="26063"/>
                  </a:cubicBezTo>
                  <a:cubicBezTo>
                    <a:pt x="23264" y="25035"/>
                    <a:pt x="24189" y="24308"/>
                    <a:pt x="24835" y="23384"/>
                  </a:cubicBezTo>
                  <a:cubicBezTo>
                    <a:pt x="25482" y="22459"/>
                    <a:pt x="25771" y="21073"/>
                    <a:pt x="24962" y="20288"/>
                  </a:cubicBezTo>
                  <a:cubicBezTo>
                    <a:pt x="24628" y="19971"/>
                    <a:pt x="24183" y="19836"/>
                    <a:pt x="23721" y="19836"/>
                  </a:cubicBezTo>
                  <a:cubicBezTo>
                    <a:pt x="23275" y="19836"/>
                    <a:pt x="22813" y="19962"/>
                    <a:pt x="22421" y="20172"/>
                  </a:cubicBezTo>
                  <a:cubicBezTo>
                    <a:pt x="21613" y="20611"/>
                    <a:pt x="21000" y="21316"/>
                    <a:pt x="20307" y="21893"/>
                  </a:cubicBezTo>
                  <a:cubicBezTo>
                    <a:pt x="19836" y="22276"/>
                    <a:pt x="19235" y="22617"/>
                    <a:pt x="18651" y="22617"/>
                  </a:cubicBezTo>
                  <a:cubicBezTo>
                    <a:pt x="18477" y="22617"/>
                    <a:pt x="18303" y="22586"/>
                    <a:pt x="18136" y="22517"/>
                  </a:cubicBezTo>
                  <a:cubicBezTo>
                    <a:pt x="17604" y="22298"/>
                    <a:pt x="17269" y="21720"/>
                    <a:pt x="17235" y="21143"/>
                  </a:cubicBezTo>
                  <a:cubicBezTo>
                    <a:pt x="17200" y="20565"/>
                    <a:pt x="17420" y="19988"/>
                    <a:pt x="17720" y="19491"/>
                  </a:cubicBezTo>
                  <a:cubicBezTo>
                    <a:pt x="18147" y="18763"/>
                    <a:pt x="18771" y="18162"/>
                    <a:pt x="19302" y="17492"/>
                  </a:cubicBezTo>
                  <a:cubicBezTo>
                    <a:pt x="19845" y="16834"/>
                    <a:pt x="20319" y="16060"/>
                    <a:pt x="20377" y="15217"/>
                  </a:cubicBezTo>
                  <a:cubicBezTo>
                    <a:pt x="20434" y="14362"/>
                    <a:pt x="19972" y="13426"/>
                    <a:pt x="19152" y="13195"/>
                  </a:cubicBezTo>
                  <a:cubicBezTo>
                    <a:pt x="19001" y="13151"/>
                    <a:pt x="18850" y="13131"/>
                    <a:pt x="18700" y="13131"/>
                  </a:cubicBezTo>
                  <a:cubicBezTo>
                    <a:pt x="17957" y="13131"/>
                    <a:pt x="17238" y="13627"/>
                    <a:pt x="16623" y="14108"/>
                  </a:cubicBezTo>
                  <a:lnTo>
                    <a:pt x="14139" y="16025"/>
                  </a:lnTo>
                  <a:cubicBezTo>
                    <a:pt x="13691" y="16379"/>
                    <a:pt x="13120" y="16745"/>
                    <a:pt x="12586" y="16745"/>
                  </a:cubicBezTo>
                  <a:cubicBezTo>
                    <a:pt x="12404" y="16745"/>
                    <a:pt x="12227" y="16703"/>
                    <a:pt x="12060" y="16603"/>
                  </a:cubicBezTo>
                  <a:cubicBezTo>
                    <a:pt x="11459" y="16256"/>
                    <a:pt x="11413" y="15390"/>
                    <a:pt x="11621" y="14732"/>
                  </a:cubicBezTo>
                  <a:cubicBezTo>
                    <a:pt x="11956" y="13715"/>
                    <a:pt x="12695" y="12895"/>
                    <a:pt x="13388" y="12087"/>
                  </a:cubicBezTo>
                  <a:cubicBezTo>
                    <a:pt x="14081" y="11278"/>
                    <a:pt x="14763" y="10388"/>
                    <a:pt x="14948" y="9349"/>
                  </a:cubicBezTo>
                  <a:cubicBezTo>
                    <a:pt x="15121" y="8298"/>
                    <a:pt x="14613" y="7050"/>
                    <a:pt x="13596" y="6761"/>
                  </a:cubicBezTo>
                  <a:cubicBezTo>
                    <a:pt x="13433" y="6715"/>
                    <a:pt x="13272" y="6694"/>
                    <a:pt x="13114" y="6694"/>
                  </a:cubicBezTo>
                  <a:cubicBezTo>
                    <a:pt x="11632" y="6694"/>
                    <a:pt x="10347" y="8529"/>
                    <a:pt x="8763" y="8529"/>
                  </a:cubicBezTo>
                  <a:cubicBezTo>
                    <a:pt x="8745" y="8529"/>
                    <a:pt x="8728" y="8529"/>
                    <a:pt x="8710" y="8529"/>
                  </a:cubicBezTo>
                  <a:cubicBezTo>
                    <a:pt x="7797" y="8494"/>
                    <a:pt x="7035" y="7847"/>
                    <a:pt x="6827" y="6969"/>
                  </a:cubicBezTo>
                  <a:cubicBezTo>
                    <a:pt x="6585" y="5780"/>
                    <a:pt x="7451" y="4648"/>
                    <a:pt x="7543" y="3446"/>
                  </a:cubicBezTo>
                  <a:cubicBezTo>
                    <a:pt x="7670" y="1864"/>
                    <a:pt x="6330" y="408"/>
                    <a:pt x="4783" y="85"/>
                  </a:cubicBezTo>
                  <a:cubicBezTo>
                    <a:pt x="4508" y="27"/>
                    <a:pt x="4230" y="0"/>
                    <a:pt x="3953" y="0"/>
                  </a:cubicBezTo>
                  <a:close/>
                </a:path>
              </a:pathLst>
            </a:custGeom>
            <a:solidFill>
              <a:schemeClr val="dk2"/>
            </a:solidFill>
            <a:ln w="7225" cap="flat" cmpd="sng">
              <a:solidFill>
                <a:srgbClr val="000000"/>
              </a:solidFill>
              <a:prstDash val="solid"/>
              <a:miter lim="115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9" name="Google Shape;299;p13"/>
          <p:cNvSpPr/>
          <p:nvPr/>
        </p:nvSpPr>
        <p:spPr>
          <a:xfrm>
            <a:off x="267825" y="282175"/>
            <a:ext cx="8608500" cy="4563000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13"/>
          <p:cNvSpPr/>
          <p:nvPr/>
        </p:nvSpPr>
        <p:spPr>
          <a:xfrm>
            <a:off x="412925" y="419713"/>
            <a:ext cx="8310000" cy="42555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13"/>
          <p:cNvSpPr txBox="1">
            <a:spLocks noGrp="1"/>
          </p:cNvSpPr>
          <p:nvPr>
            <p:ph type="title"/>
          </p:nvPr>
        </p:nvSpPr>
        <p:spPr>
          <a:xfrm>
            <a:off x="715100" y="1784296"/>
            <a:ext cx="2336400" cy="46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2" name="Google Shape;302;p13"/>
          <p:cNvSpPr txBox="1">
            <a:spLocks noGrp="1"/>
          </p:cNvSpPr>
          <p:nvPr>
            <p:ph type="title" idx="2" hasCustomPrompt="1"/>
          </p:nvPr>
        </p:nvSpPr>
        <p:spPr>
          <a:xfrm>
            <a:off x="1611773" y="1304677"/>
            <a:ext cx="531300" cy="46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03" name="Google Shape;303;p13"/>
          <p:cNvSpPr txBox="1">
            <a:spLocks noGrp="1"/>
          </p:cNvSpPr>
          <p:nvPr>
            <p:ph type="subTitle" idx="1"/>
          </p:nvPr>
        </p:nvSpPr>
        <p:spPr>
          <a:xfrm>
            <a:off x="715100" y="2170002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04" name="Google Shape;304;p13"/>
          <p:cNvSpPr txBox="1">
            <a:spLocks noGrp="1"/>
          </p:cNvSpPr>
          <p:nvPr>
            <p:ph type="title" idx="3"/>
          </p:nvPr>
        </p:nvSpPr>
        <p:spPr>
          <a:xfrm>
            <a:off x="3398900" y="1784196"/>
            <a:ext cx="2336400" cy="46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5" name="Google Shape;305;p13"/>
          <p:cNvSpPr txBox="1">
            <a:spLocks noGrp="1"/>
          </p:cNvSpPr>
          <p:nvPr>
            <p:ph type="title" idx="4" hasCustomPrompt="1"/>
          </p:nvPr>
        </p:nvSpPr>
        <p:spPr>
          <a:xfrm>
            <a:off x="4298409" y="1304677"/>
            <a:ext cx="540300" cy="46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06" name="Google Shape;306;p13"/>
          <p:cNvSpPr txBox="1">
            <a:spLocks noGrp="1"/>
          </p:cNvSpPr>
          <p:nvPr>
            <p:ph type="subTitle" idx="5"/>
          </p:nvPr>
        </p:nvSpPr>
        <p:spPr>
          <a:xfrm>
            <a:off x="3398900" y="2170002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07" name="Google Shape;307;p13"/>
          <p:cNvSpPr txBox="1">
            <a:spLocks noGrp="1"/>
          </p:cNvSpPr>
          <p:nvPr>
            <p:ph type="title" idx="6"/>
          </p:nvPr>
        </p:nvSpPr>
        <p:spPr>
          <a:xfrm>
            <a:off x="6087600" y="1784196"/>
            <a:ext cx="2336400" cy="46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8" name="Google Shape;308;p13"/>
          <p:cNvSpPr txBox="1">
            <a:spLocks noGrp="1"/>
          </p:cNvSpPr>
          <p:nvPr>
            <p:ph type="title" idx="7" hasCustomPrompt="1"/>
          </p:nvPr>
        </p:nvSpPr>
        <p:spPr>
          <a:xfrm>
            <a:off x="6989107" y="1304677"/>
            <a:ext cx="531300" cy="46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09" name="Google Shape;309;p13"/>
          <p:cNvSpPr txBox="1">
            <a:spLocks noGrp="1"/>
          </p:cNvSpPr>
          <p:nvPr>
            <p:ph type="subTitle" idx="8"/>
          </p:nvPr>
        </p:nvSpPr>
        <p:spPr>
          <a:xfrm>
            <a:off x="6087600" y="2170002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10" name="Google Shape;310;p13"/>
          <p:cNvSpPr txBox="1">
            <a:spLocks noGrp="1"/>
          </p:cNvSpPr>
          <p:nvPr>
            <p:ph type="title" idx="9"/>
          </p:nvPr>
        </p:nvSpPr>
        <p:spPr>
          <a:xfrm>
            <a:off x="715100" y="3581150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11" name="Google Shape;311;p13"/>
          <p:cNvSpPr txBox="1">
            <a:spLocks noGrp="1"/>
          </p:cNvSpPr>
          <p:nvPr>
            <p:ph type="title" idx="13" hasCustomPrompt="1"/>
          </p:nvPr>
        </p:nvSpPr>
        <p:spPr>
          <a:xfrm>
            <a:off x="1611733" y="3092118"/>
            <a:ext cx="531300" cy="4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12" name="Google Shape;312;p13"/>
          <p:cNvSpPr txBox="1">
            <a:spLocks noGrp="1"/>
          </p:cNvSpPr>
          <p:nvPr>
            <p:ph type="subTitle" idx="14"/>
          </p:nvPr>
        </p:nvSpPr>
        <p:spPr>
          <a:xfrm>
            <a:off x="715100" y="3958965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13" name="Google Shape;313;p13"/>
          <p:cNvSpPr txBox="1">
            <a:spLocks noGrp="1"/>
          </p:cNvSpPr>
          <p:nvPr>
            <p:ph type="title" idx="15"/>
          </p:nvPr>
        </p:nvSpPr>
        <p:spPr>
          <a:xfrm>
            <a:off x="3398900" y="3581150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14" name="Google Shape;314;p13"/>
          <p:cNvSpPr txBox="1">
            <a:spLocks noGrp="1"/>
          </p:cNvSpPr>
          <p:nvPr>
            <p:ph type="title" idx="16" hasCustomPrompt="1"/>
          </p:nvPr>
        </p:nvSpPr>
        <p:spPr>
          <a:xfrm>
            <a:off x="4296449" y="3092118"/>
            <a:ext cx="540300" cy="4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15" name="Google Shape;315;p13"/>
          <p:cNvSpPr txBox="1">
            <a:spLocks noGrp="1"/>
          </p:cNvSpPr>
          <p:nvPr>
            <p:ph type="subTitle" idx="17"/>
          </p:nvPr>
        </p:nvSpPr>
        <p:spPr>
          <a:xfrm>
            <a:off x="3398900" y="3958965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16" name="Google Shape;316;p13"/>
          <p:cNvSpPr txBox="1">
            <a:spLocks noGrp="1"/>
          </p:cNvSpPr>
          <p:nvPr>
            <p:ph type="title" idx="18"/>
          </p:nvPr>
        </p:nvSpPr>
        <p:spPr>
          <a:xfrm>
            <a:off x="6087600" y="3581150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17" name="Google Shape;317;p13"/>
          <p:cNvSpPr txBox="1">
            <a:spLocks noGrp="1"/>
          </p:cNvSpPr>
          <p:nvPr>
            <p:ph type="title" idx="19" hasCustomPrompt="1"/>
          </p:nvPr>
        </p:nvSpPr>
        <p:spPr>
          <a:xfrm>
            <a:off x="6989147" y="3092118"/>
            <a:ext cx="531300" cy="4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18" name="Google Shape;318;p13"/>
          <p:cNvSpPr txBox="1">
            <a:spLocks noGrp="1"/>
          </p:cNvSpPr>
          <p:nvPr>
            <p:ph type="subTitle" idx="20"/>
          </p:nvPr>
        </p:nvSpPr>
        <p:spPr>
          <a:xfrm>
            <a:off x="6087600" y="3958965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19" name="Google Shape;319;p13"/>
          <p:cNvSpPr txBox="1">
            <a:spLocks noGrp="1"/>
          </p:cNvSpPr>
          <p:nvPr>
            <p:ph type="title" idx="21"/>
          </p:nvPr>
        </p:nvSpPr>
        <p:spPr>
          <a:xfrm>
            <a:off x="720000" y="440606"/>
            <a:ext cx="7704000" cy="572700"/>
          </a:xfrm>
          <a:prstGeom prst="rect">
            <a:avLst/>
          </a:prstGeom>
          <a:effectLst>
            <a:outerShdw dist="47625" dir="7320000" algn="bl" rotWithShape="0">
              <a:schemeClr val="accent6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20"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15"/>
          <p:cNvSpPr/>
          <p:nvPr/>
        </p:nvSpPr>
        <p:spPr>
          <a:xfrm>
            <a:off x="0" y="-764212"/>
            <a:ext cx="9143037" cy="6088556"/>
          </a:xfrm>
          <a:custGeom>
            <a:avLst/>
            <a:gdLst/>
            <a:ahLst/>
            <a:cxnLst/>
            <a:rect l="l" t="t" r="r" b="b"/>
            <a:pathLst>
              <a:path w="75725" h="50427" extrusionOk="0">
                <a:moveTo>
                  <a:pt x="0" y="0"/>
                </a:moveTo>
                <a:lnTo>
                  <a:pt x="0" y="50426"/>
                </a:lnTo>
                <a:lnTo>
                  <a:pt x="75724" y="50426"/>
                </a:lnTo>
                <a:lnTo>
                  <a:pt x="75724" y="0"/>
                </a:ln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6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SS</a:t>
            </a:r>
            <a:endParaRPr/>
          </a:p>
        </p:txBody>
      </p:sp>
      <p:sp>
        <p:nvSpPr>
          <p:cNvPr id="357" name="Google Shape;357;p15"/>
          <p:cNvSpPr/>
          <p:nvPr/>
        </p:nvSpPr>
        <p:spPr>
          <a:xfrm>
            <a:off x="0" y="-764212"/>
            <a:ext cx="6576346" cy="6088556"/>
          </a:xfrm>
          <a:custGeom>
            <a:avLst/>
            <a:gdLst/>
            <a:ahLst/>
            <a:cxnLst/>
            <a:rect l="l" t="t" r="r" b="b"/>
            <a:pathLst>
              <a:path w="54467" h="50427" extrusionOk="0">
                <a:moveTo>
                  <a:pt x="47387" y="0"/>
                </a:moveTo>
                <a:cubicBezTo>
                  <a:pt x="47139" y="1416"/>
                  <a:pt x="46755" y="2808"/>
                  <a:pt x="46235" y="4152"/>
                </a:cubicBezTo>
                <a:cubicBezTo>
                  <a:pt x="45459" y="6216"/>
                  <a:pt x="44443" y="8225"/>
                  <a:pt x="42994" y="9881"/>
                </a:cubicBezTo>
                <a:cubicBezTo>
                  <a:pt x="37538" y="16113"/>
                  <a:pt x="27658" y="15921"/>
                  <a:pt x="20929" y="20745"/>
                </a:cubicBezTo>
                <a:cubicBezTo>
                  <a:pt x="12521" y="26761"/>
                  <a:pt x="11529" y="38914"/>
                  <a:pt x="4321" y="46322"/>
                </a:cubicBezTo>
                <a:cubicBezTo>
                  <a:pt x="3072" y="47602"/>
                  <a:pt x="1840" y="48834"/>
                  <a:pt x="0" y="50170"/>
                </a:cubicBezTo>
                <a:lnTo>
                  <a:pt x="0" y="50426"/>
                </a:lnTo>
                <a:lnTo>
                  <a:pt x="11017" y="50426"/>
                </a:lnTo>
                <a:cubicBezTo>
                  <a:pt x="12417" y="47882"/>
                  <a:pt x="13297" y="45066"/>
                  <a:pt x="14337" y="42338"/>
                </a:cubicBezTo>
                <a:cubicBezTo>
                  <a:pt x="17241" y="34722"/>
                  <a:pt x="21809" y="27337"/>
                  <a:pt x="28842" y="23217"/>
                </a:cubicBezTo>
                <a:cubicBezTo>
                  <a:pt x="32906" y="20833"/>
                  <a:pt x="37554" y="19673"/>
                  <a:pt x="41898" y="17833"/>
                </a:cubicBezTo>
                <a:cubicBezTo>
                  <a:pt x="44995" y="16521"/>
                  <a:pt x="48027" y="14801"/>
                  <a:pt x="50155" y="12185"/>
                </a:cubicBezTo>
                <a:cubicBezTo>
                  <a:pt x="52731" y="9025"/>
                  <a:pt x="53731" y="4888"/>
                  <a:pt x="54355" y="864"/>
                </a:cubicBezTo>
                <a:cubicBezTo>
                  <a:pt x="54403" y="576"/>
                  <a:pt x="54443" y="288"/>
                  <a:pt x="54467" y="0"/>
                </a:cubicBez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accent6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p15"/>
          <p:cNvSpPr/>
          <p:nvPr/>
        </p:nvSpPr>
        <p:spPr>
          <a:xfrm>
            <a:off x="0" y="1242978"/>
            <a:ext cx="2108845" cy="2559929"/>
          </a:xfrm>
          <a:custGeom>
            <a:avLst/>
            <a:gdLst/>
            <a:ahLst/>
            <a:cxnLst/>
            <a:rect l="l" t="t" r="r" b="b"/>
            <a:pathLst>
              <a:path w="17466" h="21202" extrusionOk="0">
                <a:moveTo>
                  <a:pt x="17465" y="1"/>
                </a:moveTo>
                <a:lnTo>
                  <a:pt x="17465" y="1"/>
                </a:lnTo>
                <a:cubicBezTo>
                  <a:pt x="15001" y="769"/>
                  <a:pt x="12769" y="2161"/>
                  <a:pt x="11001" y="4049"/>
                </a:cubicBezTo>
                <a:cubicBezTo>
                  <a:pt x="8041" y="7201"/>
                  <a:pt x="6481" y="11601"/>
                  <a:pt x="3064" y="14266"/>
                </a:cubicBezTo>
                <a:cubicBezTo>
                  <a:pt x="2144" y="14978"/>
                  <a:pt x="1104" y="15546"/>
                  <a:pt x="0" y="15930"/>
                </a:cubicBezTo>
                <a:lnTo>
                  <a:pt x="0" y="21202"/>
                </a:lnTo>
                <a:cubicBezTo>
                  <a:pt x="2320" y="20090"/>
                  <a:pt x="4185" y="18146"/>
                  <a:pt x="5673" y="16034"/>
                </a:cubicBezTo>
                <a:cubicBezTo>
                  <a:pt x="7321" y="13682"/>
                  <a:pt x="8569" y="11089"/>
                  <a:pt x="10097" y="8657"/>
                </a:cubicBezTo>
                <a:cubicBezTo>
                  <a:pt x="12121" y="5433"/>
                  <a:pt x="14601" y="2513"/>
                  <a:pt x="17465" y="1"/>
                </a:cubicBezTo>
                <a:close/>
              </a:path>
            </a:pathLst>
          </a:custGeom>
          <a:solidFill>
            <a:schemeClr val="dk2"/>
          </a:solidFill>
          <a:ln w="9525" cap="flat" cmpd="sng">
            <a:solidFill>
              <a:schemeClr val="accent6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15"/>
          <p:cNvSpPr/>
          <p:nvPr/>
        </p:nvSpPr>
        <p:spPr>
          <a:xfrm>
            <a:off x="0" y="1041945"/>
            <a:ext cx="2837149" cy="4090188"/>
          </a:xfrm>
          <a:custGeom>
            <a:avLst/>
            <a:gdLst/>
            <a:ahLst/>
            <a:cxnLst/>
            <a:rect l="l" t="t" r="r" b="b"/>
            <a:pathLst>
              <a:path w="23498" h="33876" extrusionOk="0">
                <a:moveTo>
                  <a:pt x="20971" y="0"/>
                </a:moveTo>
                <a:cubicBezTo>
                  <a:pt x="20936" y="0"/>
                  <a:pt x="20901" y="1"/>
                  <a:pt x="20865" y="2"/>
                </a:cubicBezTo>
                <a:cubicBezTo>
                  <a:pt x="20641" y="2"/>
                  <a:pt x="20425" y="18"/>
                  <a:pt x="20233" y="34"/>
                </a:cubicBezTo>
                <a:cubicBezTo>
                  <a:pt x="17489" y="298"/>
                  <a:pt x="14713" y="1786"/>
                  <a:pt x="12417" y="4210"/>
                </a:cubicBezTo>
                <a:cubicBezTo>
                  <a:pt x="10321" y="6434"/>
                  <a:pt x="8817" y="9178"/>
                  <a:pt x="7585" y="11578"/>
                </a:cubicBezTo>
                <a:lnTo>
                  <a:pt x="7289" y="12162"/>
                </a:lnTo>
                <a:cubicBezTo>
                  <a:pt x="6465" y="13762"/>
                  <a:pt x="5617" y="15411"/>
                  <a:pt x="4553" y="16859"/>
                </a:cubicBezTo>
                <a:cubicBezTo>
                  <a:pt x="3216" y="18675"/>
                  <a:pt x="1704" y="19923"/>
                  <a:pt x="64" y="20563"/>
                </a:cubicBezTo>
                <a:lnTo>
                  <a:pt x="8" y="20579"/>
                </a:lnTo>
                <a:lnTo>
                  <a:pt x="0" y="33875"/>
                </a:lnTo>
                <a:cubicBezTo>
                  <a:pt x="784" y="33323"/>
                  <a:pt x="1520" y="32699"/>
                  <a:pt x="2184" y="32003"/>
                </a:cubicBezTo>
                <a:cubicBezTo>
                  <a:pt x="4561" y="29507"/>
                  <a:pt x="5953" y="26299"/>
                  <a:pt x="7297" y="23187"/>
                </a:cubicBezTo>
                <a:lnTo>
                  <a:pt x="7497" y="22731"/>
                </a:lnTo>
                <a:cubicBezTo>
                  <a:pt x="8761" y="19803"/>
                  <a:pt x="10289" y="16419"/>
                  <a:pt x="12305" y="13362"/>
                </a:cubicBezTo>
                <a:cubicBezTo>
                  <a:pt x="14425" y="10138"/>
                  <a:pt x="16865" y="7666"/>
                  <a:pt x="19553" y="6002"/>
                </a:cubicBezTo>
                <a:cubicBezTo>
                  <a:pt x="19761" y="5866"/>
                  <a:pt x="19977" y="5738"/>
                  <a:pt x="20185" y="5618"/>
                </a:cubicBezTo>
                <a:cubicBezTo>
                  <a:pt x="21177" y="5026"/>
                  <a:pt x="22193" y="4426"/>
                  <a:pt x="22929" y="3474"/>
                </a:cubicBezTo>
                <a:cubicBezTo>
                  <a:pt x="23313" y="2978"/>
                  <a:pt x="23497" y="2514"/>
                  <a:pt x="23497" y="2042"/>
                </a:cubicBezTo>
                <a:cubicBezTo>
                  <a:pt x="23497" y="1306"/>
                  <a:pt x="22977" y="586"/>
                  <a:pt x="22217" y="258"/>
                </a:cubicBezTo>
                <a:cubicBezTo>
                  <a:pt x="21819" y="88"/>
                  <a:pt x="21393" y="0"/>
                  <a:pt x="20971" y="0"/>
                </a:cubicBezTo>
                <a:close/>
              </a:path>
            </a:pathLst>
          </a:custGeom>
          <a:solidFill>
            <a:schemeClr val="accent2"/>
          </a:solidFill>
          <a:ln w="9525" cap="flat" cmpd="sng">
            <a:solidFill>
              <a:schemeClr val="accent6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p15"/>
          <p:cNvSpPr/>
          <p:nvPr/>
        </p:nvSpPr>
        <p:spPr>
          <a:xfrm>
            <a:off x="0" y="2817556"/>
            <a:ext cx="1093542" cy="2048958"/>
          </a:xfrm>
          <a:custGeom>
            <a:avLst/>
            <a:gdLst/>
            <a:ahLst/>
            <a:cxnLst/>
            <a:rect l="l" t="t" r="r" b="b"/>
            <a:pathLst>
              <a:path w="9057" h="16970" extrusionOk="0">
                <a:moveTo>
                  <a:pt x="8585" y="1"/>
                </a:moveTo>
                <a:cubicBezTo>
                  <a:pt x="8425" y="1"/>
                  <a:pt x="8281" y="49"/>
                  <a:pt x="8153" y="137"/>
                </a:cubicBezTo>
                <a:cubicBezTo>
                  <a:pt x="5729" y="1609"/>
                  <a:pt x="5305" y="5313"/>
                  <a:pt x="2760" y="6553"/>
                </a:cubicBezTo>
                <a:cubicBezTo>
                  <a:pt x="2000" y="6929"/>
                  <a:pt x="1104" y="7049"/>
                  <a:pt x="472" y="7609"/>
                </a:cubicBezTo>
                <a:cubicBezTo>
                  <a:pt x="288" y="7769"/>
                  <a:pt x="128" y="7961"/>
                  <a:pt x="8" y="8177"/>
                </a:cubicBezTo>
                <a:lnTo>
                  <a:pt x="0" y="16969"/>
                </a:lnTo>
                <a:cubicBezTo>
                  <a:pt x="1904" y="16049"/>
                  <a:pt x="3304" y="14169"/>
                  <a:pt x="4201" y="12209"/>
                </a:cubicBezTo>
                <a:cubicBezTo>
                  <a:pt x="5273" y="9881"/>
                  <a:pt x="5825" y="7329"/>
                  <a:pt x="6937" y="5017"/>
                </a:cubicBezTo>
                <a:cubicBezTo>
                  <a:pt x="7561" y="3729"/>
                  <a:pt x="8353" y="2529"/>
                  <a:pt x="8881" y="1201"/>
                </a:cubicBezTo>
                <a:cubicBezTo>
                  <a:pt x="9057" y="753"/>
                  <a:pt x="9057" y="41"/>
                  <a:pt x="8585" y="1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6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15"/>
          <p:cNvSpPr/>
          <p:nvPr/>
        </p:nvSpPr>
        <p:spPr>
          <a:xfrm>
            <a:off x="2476744" y="2254422"/>
            <a:ext cx="4942975" cy="3069935"/>
          </a:xfrm>
          <a:custGeom>
            <a:avLst/>
            <a:gdLst/>
            <a:ahLst/>
            <a:cxnLst/>
            <a:rect l="l" t="t" r="r" b="b"/>
            <a:pathLst>
              <a:path w="40939" h="25426" extrusionOk="0">
                <a:moveTo>
                  <a:pt x="40938" y="0"/>
                </a:moveTo>
                <a:cubicBezTo>
                  <a:pt x="37764" y="379"/>
                  <a:pt x="34567" y="568"/>
                  <a:pt x="31370" y="568"/>
                </a:cubicBezTo>
                <a:cubicBezTo>
                  <a:pt x="29435" y="568"/>
                  <a:pt x="27500" y="499"/>
                  <a:pt x="25570" y="360"/>
                </a:cubicBezTo>
                <a:cubicBezTo>
                  <a:pt x="24105" y="253"/>
                  <a:pt x="22640" y="106"/>
                  <a:pt x="21170" y="106"/>
                </a:cubicBezTo>
                <a:cubicBezTo>
                  <a:pt x="21002" y="106"/>
                  <a:pt x="20834" y="108"/>
                  <a:pt x="20665" y="112"/>
                </a:cubicBezTo>
                <a:cubicBezTo>
                  <a:pt x="15521" y="232"/>
                  <a:pt x="10457" y="2512"/>
                  <a:pt x="6969" y="6297"/>
                </a:cubicBezTo>
                <a:cubicBezTo>
                  <a:pt x="4441" y="9041"/>
                  <a:pt x="2760" y="12489"/>
                  <a:pt x="1704" y="16065"/>
                </a:cubicBezTo>
                <a:cubicBezTo>
                  <a:pt x="800" y="19105"/>
                  <a:pt x="328" y="22265"/>
                  <a:pt x="0" y="25425"/>
                </a:cubicBezTo>
                <a:lnTo>
                  <a:pt x="1448" y="25425"/>
                </a:lnTo>
                <a:lnTo>
                  <a:pt x="2656" y="22625"/>
                </a:lnTo>
                <a:cubicBezTo>
                  <a:pt x="3280" y="21177"/>
                  <a:pt x="3905" y="19721"/>
                  <a:pt x="4705" y="18369"/>
                </a:cubicBezTo>
                <a:cubicBezTo>
                  <a:pt x="5873" y="16393"/>
                  <a:pt x="7385" y="14649"/>
                  <a:pt x="9033" y="13065"/>
                </a:cubicBezTo>
                <a:cubicBezTo>
                  <a:pt x="13273" y="8993"/>
                  <a:pt x="18401" y="5961"/>
                  <a:pt x="24010" y="4200"/>
                </a:cubicBezTo>
                <a:cubicBezTo>
                  <a:pt x="25610" y="3696"/>
                  <a:pt x="27250" y="3296"/>
                  <a:pt x="28890" y="2904"/>
                </a:cubicBezTo>
                <a:lnTo>
                  <a:pt x="40938" y="0"/>
                </a:lnTo>
                <a:close/>
              </a:path>
            </a:pathLst>
          </a:custGeom>
          <a:solidFill>
            <a:schemeClr val="accent2"/>
          </a:solidFill>
          <a:ln w="9525" cap="flat" cmpd="sng">
            <a:solidFill>
              <a:schemeClr val="accent6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15"/>
          <p:cNvSpPr/>
          <p:nvPr/>
        </p:nvSpPr>
        <p:spPr>
          <a:xfrm>
            <a:off x="2469983" y="542683"/>
            <a:ext cx="6674024" cy="4781666"/>
          </a:xfrm>
          <a:custGeom>
            <a:avLst/>
            <a:gdLst/>
            <a:ahLst/>
            <a:cxnLst/>
            <a:rect l="l" t="t" r="r" b="b"/>
            <a:pathLst>
              <a:path w="55276" h="39603" extrusionOk="0">
                <a:moveTo>
                  <a:pt x="55275" y="1"/>
                </a:moveTo>
                <a:cubicBezTo>
                  <a:pt x="52811" y="4889"/>
                  <a:pt x="49771" y="9505"/>
                  <a:pt x="45051" y="12097"/>
                </a:cubicBezTo>
                <a:cubicBezTo>
                  <a:pt x="36914" y="16569"/>
                  <a:pt x="26602" y="13545"/>
                  <a:pt x="17737" y="16313"/>
                </a:cubicBezTo>
                <a:cubicBezTo>
                  <a:pt x="11985" y="18113"/>
                  <a:pt x="7145" y="22346"/>
                  <a:pt x="4089" y="27538"/>
                </a:cubicBezTo>
                <a:cubicBezTo>
                  <a:pt x="1912" y="31218"/>
                  <a:pt x="600" y="35354"/>
                  <a:pt x="0" y="39602"/>
                </a:cubicBezTo>
                <a:lnTo>
                  <a:pt x="10305" y="39602"/>
                </a:lnTo>
                <a:cubicBezTo>
                  <a:pt x="12273" y="34210"/>
                  <a:pt x="13977" y="28506"/>
                  <a:pt x="18417" y="25018"/>
                </a:cubicBezTo>
                <a:cubicBezTo>
                  <a:pt x="23041" y="21386"/>
                  <a:pt x="29362" y="21178"/>
                  <a:pt x="35106" y="19930"/>
                </a:cubicBezTo>
                <a:cubicBezTo>
                  <a:pt x="41906" y="18457"/>
                  <a:pt x="48507" y="15177"/>
                  <a:pt x="52907" y="9777"/>
                </a:cubicBezTo>
                <a:cubicBezTo>
                  <a:pt x="53795" y="8681"/>
                  <a:pt x="54587" y="7513"/>
                  <a:pt x="55275" y="6281"/>
                </a:cubicBezTo>
                <a:lnTo>
                  <a:pt x="55275" y="1"/>
                </a:lnTo>
                <a:close/>
              </a:path>
            </a:pathLst>
          </a:custGeom>
          <a:solidFill>
            <a:schemeClr val="accent4"/>
          </a:solidFill>
          <a:ln w="9525" cap="flat" cmpd="sng">
            <a:solidFill>
              <a:schemeClr val="accent6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15"/>
          <p:cNvSpPr/>
          <p:nvPr/>
        </p:nvSpPr>
        <p:spPr>
          <a:xfrm>
            <a:off x="3922729" y="1046896"/>
            <a:ext cx="5220315" cy="3028401"/>
          </a:xfrm>
          <a:custGeom>
            <a:avLst/>
            <a:gdLst/>
            <a:ahLst/>
            <a:cxnLst/>
            <a:rect l="l" t="t" r="r" b="b"/>
            <a:pathLst>
              <a:path w="43236" h="25082" extrusionOk="0">
                <a:moveTo>
                  <a:pt x="43235" y="1"/>
                </a:moveTo>
                <a:lnTo>
                  <a:pt x="42139" y="1473"/>
                </a:lnTo>
                <a:cubicBezTo>
                  <a:pt x="39867" y="4185"/>
                  <a:pt x="37347" y="6777"/>
                  <a:pt x="34235" y="8449"/>
                </a:cubicBezTo>
                <a:cubicBezTo>
                  <a:pt x="26922" y="12353"/>
                  <a:pt x="17690" y="10521"/>
                  <a:pt x="10121" y="13905"/>
                </a:cubicBezTo>
                <a:cubicBezTo>
                  <a:pt x="5401" y="16018"/>
                  <a:pt x="1633" y="20170"/>
                  <a:pt x="1" y="25082"/>
                </a:cubicBezTo>
                <a:lnTo>
                  <a:pt x="1" y="25082"/>
                </a:lnTo>
                <a:cubicBezTo>
                  <a:pt x="3817" y="20050"/>
                  <a:pt x="9617" y="16570"/>
                  <a:pt x="15850" y="15578"/>
                </a:cubicBezTo>
                <a:cubicBezTo>
                  <a:pt x="19034" y="15066"/>
                  <a:pt x="22306" y="15178"/>
                  <a:pt x="25442" y="14442"/>
                </a:cubicBezTo>
                <a:cubicBezTo>
                  <a:pt x="29626" y="13457"/>
                  <a:pt x="33347" y="11009"/>
                  <a:pt x="36459" y="8041"/>
                </a:cubicBezTo>
                <a:cubicBezTo>
                  <a:pt x="38987" y="5617"/>
                  <a:pt x="41155" y="2857"/>
                  <a:pt x="43235" y="33"/>
                </a:cubicBezTo>
                <a:lnTo>
                  <a:pt x="43235" y="1"/>
                </a:ln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6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15"/>
          <p:cNvSpPr/>
          <p:nvPr/>
        </p:nvSpPr>
        <p:spPr>
          <a:xfrm>
            <a:off x="2760725" y="3577497"/>
            <a:ext cx="1165020" cy="1746866"/>
          </a:xfrm>
          <a:custGeom>
            <a:avLst/>
            <a:gdLst/>
            <a:ahLst/>
            <a:cxnLst/>
            <a:rect l="l" t="t" r="r" b="b"/>
            <a:pathLst>
              <a:path w="9649" h="14468" extrusionOk="0">
                <a:moveTo>
                  <a:pt x="9063" y="1"/>
                </a:moveTo>
                <a:cubicBezTo>
                  <a:pt x="8917" y="1"/>
                  <a:pt x="8761" y="47"/>
                  <a:pt x="8625" y="99"/>
                </a:cubicBezTo>
                <a:cubicBezTo>
                  <a:pt x="5417" y="1235"/>
                  <a:pt x="2929" y="3963"/>
                  <a:pt x="1561" y="7083"/>
                </a:cubicBezTo>
                <a:cubicBezTo>
                  <a:pt x="544" y="9403"/>
                  <a:pt x="104" y="11923"/>
                  <a:pt x="0" y="14467"/>
                </a:cubicBezTo>
                <a:lnTo>
                  <a:pt x="4177" y="14467"/>
                </a:lnTo>
                <a:cubicBezTo>
                  <a:pt x="4185" y="10955"/>
                  <a:pt x="5201" y="7531"/>
                  <a:pt x="7089" y="4579"/>
                </a:cubicBezTo>
                <a:cubicBezTo>
                  <a:pt x="7849" y="3419"/>
                  <a:pt x="8737" y="2339"/>
                  <a:pt x="9361" y="1107"/>
                </a:cubicBezTo>
                <a:cubicBezTo>
                  <a:pt x="9529" y="771"/>
                  <a:pt x="9649" y="299"/>
                  <a:pt x="9345" y="83"/>
                </a:cubicBezTo>
                <a:cubicBezTo>
                  <a:pt x="9263" y="23"/>
                  <a:pt x="9165" y="1"/>
                  <a:pt x="9063" y="1"/>
                </a:cubicBezTo>
                <a:close/>
              </a:path>
            </a:pathLst>
          </a:custGeom>
          <a:solidFill>
            <a:schemeClr val="dk2"/>
          </a:solidFill>
          <a:ln w="9525" cap="flat" cmpd="sng">
            <a:solidFill>
              <a:schemeClr val="accent6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15"/>
          <p:cNvSpPr/>
          <p:nvPr/>
        </p:nvSpPr>
        <p:spPr>
          <a:xfrm>
            <a:off x="5796738" y="3168186"/>
            <a:ext cx="3346309" cy="2156175"/>
          </a:xfrm>
          <a:custGeom>
            <a:avLst/>
            <a:gdLst/>
            <a:ahLst/>
            <a:cxnLst/>
            <a:rect l="l" t="t" r="r" b="b"/>
            <a:pathLst>
              <a:path w="27715" h="17858" extrusionOk="0">
                <a:moveTo>
                  <a:pt x="27714" y="1"/>
                </a:moveTo>
                <a:cubicBezTo>
                  <a:pt x="27266" y="865"/>
                  <a:pt x="26746" y="1681"/>
                  <a:pt x="26170" y="2457"/>
                </a:cubicBezTo>
                <a:cubicBezTo>
                  <a:pt x="24298" y="4961"/>
                  <a:pt x="21674" y="6969"/>
                  <a:pt x="18634" y="7745"/>
                </a:cubicBezTo>
                <a:cubicBezTo>
                  <a:pt x="16249" y="8361"/>
                  <a:pt x="13721" y="8193"/>
                  <a:pt x="11313" y="8713"/>
                </a:cubicBezTo>
                <a:cubicBezTo>
                  <a:pt x="8113" y="9393"/>
                  <a:pt x="5249" y="11265"/>
                  <a:pt x="3033" y="13673"/>
                </a:cubicBezTo>
                <a:cubicBezTo>
                  <a:pt x="1873" y="14953"/>
                  <a:pt x="857" y="16353"/>
                  <a:pt x="1" y="17857"/>
                </a:cubicBezTo>
                <a:lnTo>
                  <a:pt x="20314" y="17857"/>
                </a:lnTo>
                <a:cubicBezTo>
                  <a:pt x="21514" y="17073"/>
                  <a:pt x="22570" y="16065"/>
                  <a:pt x="23610" y="15073"/>
                </a:cubicBezTo>
                <a:cubicBezTo>
                  <a:pt x="24986" y="13745"/>
                  <a:pt x="26362" y="12425"/>
                  <a:pt x="27714" y="11073"/>
                </a:cubicBezTo>
                <a:lnTo>
                  <a:pt x="27714" y="1"/>
                </a:lnTo>
                <a:close/>
              </a:path>
            </a:pathLst>
          </a:custGeom>
          <a:solidFill>
            <a:schemeClr val="accent4"/>
          </a:solidFill>
          <a:ln w="9525" cap="flat" cmpd="sng">
            <a:solidFill>
              <a:schemeClr val="accent6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15"/>
          <p:cNvSpPr/>
          <p:nvPr/>
        </p:nvSpPr>
        <p:spPr>
          <a:xfrm>
            <a:off x="6122244" y="4381497"/>
            <a:ext cx="1262699" cy="950345"/>
          </a:xfrm>
          <a:custGeom>
            <a:avLst/>
            <a:gdLst/>
            <a:ahLst/>
            <a:cxnLst/>
            <a:rect l="l" t="t" r="r" b="b"/>
            <a:pathLst>
              <a:path w="10458" h="7871" extrusionOk="0">
                <a:moveTo>
                  <a:pt x="9241" y="1"/>
                </a:moveTo>
                <a:cubicBezTo>
                  <a:pt x="8845" y="1"/>
                  <a:pt x="8446" y="133"/>
                  <a:pt x="8073" y="270"/>
                </a:cubicBezTo>
                <a:cubicBezTo>
                  <a:pt x="6209" y="966"/>
                  <a:pt x="4417" y="1926"/>
                  <a:pt x="2953" y="3262"/>
                </a:cubicBezTo>
                <a:cubicBezTo>
                  <a:pt x="1585" y="4502"/>
                  <a:pt x="497" y="6094"/>
                  <a:pt x="1" y="7862"/>
                </a:cubicBezTo>
                <a:lnTo>
                  <a:pt x="5209" y="7870"/>
                </a:lnTo>
                <a:cubicBezTo>
                  <a:pt x="5625" y="6310"/>
                  <a:pt x="6481" y="4910"/>
                  <a:pt x="7673" y="3822"/>
                </a:cubicBezTo>
                <a:cubicBezTo>
                  <a:pt x="8417" y="3142"/>
                  <a:pt x="9289" y="2606"/>
                  <a:pt x="9985" y="1878"/>
                </a:cubicBezTo>
                <a:cubicBezTo>
                  <a:pt x="10217" y="1630"/>
                  <a:pt x="10441" y="1334"/>
                  <a:pt x="10449" y="998"/>
                </a:cubicBezTo>
                <a:cubicBezTo>
                  <a:pt x="10457" y="502"/>
                  <a:pt x="9993" y="102"/>
                  <a:pt x="9505" y="22"/>
                </a:cubicBezTo>
                <a:cubicBezTo>
                  <a:pt x="9418" y="7"/>
                  <a:pt x="9329" y="1"/>
                  <a:pt x="9241" y="1"/>
                </a:cubicBezTo>
                <a:close/>
              </a:path>
            </a:pathLst>
          </a:custGeom>
          <a:solidFill>
            <a:schemeClr val="dk2"/>
          </a:solidFill>
          <a:ln w="9525" cap="flat" cmpd="sng">
            <a:solidFill>
              <a:schemeClr val="accent6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15"/>
          <p:cNvSpPr/>
          <p:nvPr/>
        </p:nvSpPr>
        <p:spPr>
          <a:xfrm>
            <a:off x="6919260" y="3834674"/>
            <a:ext cx="2223789" cy="1489690"/>
          </a:xfrm>
          <a:custGeom>
            <a:avLst/>
            <a:gdLst/>
            <a:ahLst/>
            <a:cxnLst/>
            <a:rect l="l" t="t" r="r" b="b"/>
            <a:pathLst>
              <a:path w="18418" h="12338" extrusionOk="0">
                <a:moveTo>
                  <a:pt x="18417" y="1"/>
                </a:moveTo>
                <a:cubicBezTo>
                  <a:pt x="17833" y="841"/>
                  <a:pt x="17121" y="1593"/>
                  <a:pt x="16305" y="2233"/>
                </a:cubicBezTo>
                <a:cubicBezTo>
                  <a:pt x="12985" y="4769"/>
                  <a:pt x="8257" y="4537"/>
                  <a:pt x="4656" y="6657"/>
                </a:cubicBezTo>
                <a:cubicBezTo>
                  <a:pt x="3224" y="7497"/>
                  <a:pt x="2024" y="8673"/>
                  <a:pt x="1160" y="10089"/>
                </a:cubicBezTo>
                <a:cubicBezTo>
                  <a:pt x="720" y="10809"/>
                  <a:pt x="376" y="11577"/>
                  <a:pt x="0" y="12337"/>
                </a:cubicBezTo>
                <a:lnTo>
                  <a:pt x="18417" y="12337"/>
                </a:lnTo>
                <a:lnTo>
                  <a:pt x="18417" y="1"/>
                </a:ln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accent6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15"/>
          <p:cNvSpPr/>
          <p:nvPr/>
        </p:nvSpPr>
        <p:spPr>
          <a:xfrm>
            <a:off x="7197445" y="4156447"/>
            <a:ext cx="1946570" cy="1167918"/>
          </a:xfrm>
          <a:custGeom>
            <a:avLst/>
            <a:gdLst/>
            <a:ahLst/>
            <a:cxnLst/>
            <a:rect l="l" t="t" r="r" b="b"/>
            <a:pathLst>
              <a:path w="16122" h="9673" extrusionOk="0">
                <a:moveTo>
                  <a:pt x="16121" y="0"/>
                </a:moveTo>
                <a:cubicBezTo>
                  <a:pt x="15433" y="1056"/>
                  <a:pt x="14497" y="1928"/>
                  <a:pt x="13377" y="2512"/>
                </a:cubicBezTo>
                <a:cubicBezTo>
                  <a:pt x="11449" y="3528"/>
                  <a:pt x="9193" y="3624"/>
                  <a:pt x="7073" y="4096"/>
                </a:cubicBezTo>
                <a:cubicBezTo>
                  <a:pt x="5233" y="4504"/>
                  <a:pt x="3424" y="5232"/>
                  <a:pt x="2024" y="6488"/>
                </a:cubicBezTo>
                <a:cubicBezTo>
                  <a:pt x="1064" y="7336"/>
                  <a:pt x="360" y="8440"/>
                  <a:pt x="0" y="9672"/>
                </a:cubicBezTo>
                <a:lnTo>
                  <a:pt x="872" y="9672"/>
                </a:lnTo>
                <a:cubicBezTo>
                  <a:pt x="1640" y="8816"/>
                  <a:pt x="2680" y="8168"/>
                  <a:pt x="3768" y="7752"/>
                </a:cubicBezTo>
                <a:cubicBezTo>
                  <a:pt x="5521" y="7072"/>
                  <a:pt x="7409" y="6888"/>
                  <a:pt x="9257" y="6600"/>
                </a:cubicBezTo>
                <a:cubicBezTo>
                  <a:pt x="11113" y="6312"/>
                  <a:pt x="13001" y="5880"/>
                  <a:pt x="14537" y="4808"/>
                </a:cubicBezTo>
                <a:cubicBezTo>
                  <a:pt x="15145" y="4376"/>
                  <a:pt x="15681" y="3840"/>
                  <a:pt x="16121" y="3232"/>
                </a:cubicBezTo>
                <a:lnTo>
                  <a:pt x="16121" y="0"/>
                </a:lnTo>
                <a:close/>
              </a:path>
            </a:pathLst>
          </a:custGeom>
          <a:solidFill>
            <a:schemeClr val="lt2"/>
          </a:solidFill>
          <a:ln w="9525" cap="flat" cmpd="sng">
            <a:solidFill>
              <a:schemeClr val="accent6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15"/>
          <p:cNvSpPr/>
          <p:nvPr/>
        </p:nvSpPr>
        <p:spPr>
          <a:xfrm>
            <a:off x="4580642" y="3338189"/>
            <a:ext cx="1682753" cy="1753628"/>
          </a:xfrm>
          <a:custGeom>
            <a:avLst/>
            <a:gdLst/>
            <a:ahLst/>
            <a:cxnLst/>
            <a:rect l="l" t="t" r="r" b="b"/>
            <a:pathLst>
              <a:path w="13937" h="14524" extrusionOk="0">
                <a:moveTo>
                  <a:pt x="13937" y="1"/>
                </a:moveTo>
                <a:lnTo>
                  <a:pt x="13937" y="1"/>
                </a:lnTo>
                <a:cubicBezTo>
                  <a:pt x="11497" y="561"/>
                  <a:pt x="9065" y="1289"/>
                  <a:pt x="6841" y="2457"/>
                </a:cubicBezTo>
                <a:cubicBezTo>
                  <a:pt x="4608" y="3617"/>
                  <a:pt x="2592" y="5257"/>
                  <a:pt x="1240" y="7369"/>
                </a:cubicBezTo>
                <a:cubicBezTo>
                  <a:pt x="632" y="8321"/>
                  <a:pt x="168" y="9385"/>
                  <a:pt x="80" y="10505"/>
                </a:cubicBezTo>
                <a:cubicBezTo>
                  <a:pt x="0" y="11625"/>
                  <a:pt x="352" y="12809"/>
                  <a:pt x="1184" y="13569"/>
                </a:cubicBezTo>
                <a:cubicBezTo>
                  <a:pt x="1946" y="14259"/>
                  <a:pt x="3005" y="14523"/>
                  <a:pt x="4042" y="14523"/>
                </a:cubicBezTo>
                <a:cubicBezTo>
                  <a:pt x="4159" y="14523"/>
                  <a:pt x="4276" y="14520"/>
                  <a:pt x="4392" y="14513"/>
                </a:cubicBezTo>
                <a:cubicBezTo>
                  <a:pt x="7297" y="14345"/>
                  <a:pt x="9841" y="12505"/>
                  <a:pt x="11793" y="10361"/>
                </a:cubicBezTo>
                <a:lnTo>
                  <a:pt x="11793" y="10361"/>
                </a:lnTo>
                <a:lnTo>
                  <a:pt x="6489" y="12153"/>
                </a:lnTo>
                <a:cubicBezTo>
                  <a:pt x="5488" y="12089"/>
                  <a:pt x="4752" y="11089"/>
                  <a:pt x="4672" y="10097"/>
                </a:cubicBezTo>
                <a:cubicBezTo>
                  <a:pt x="4592" y="9105"/>
                  <a:pt x="5008" y="8137"/>
                  <a:pt x="5496" y="7273"/>
                </a:cubicBezTo>
                <a:cubicBezTo>
                  <a:pt x="7385" y="3945"/>
                  <a:pt x="10369" y="1377"/>
                  <a:pt x="13937" y="1"/>
                </a:cubicBezTo>
                <a:close/>
              </a:path>
            </a:pathLst>
          </a:custGeom>
          <a:solidFill>
            <a:schemeClr val="dk2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15"/>
          <p:cNvSpPr/>
          <p:nvPr/>
        </p:nvSpPr>
        <p:spPr>
          <a:xfrm>
            <a:off x="4580642" y="3338189"/>
            <a:ext cx="1682753" cy="1760148"/>
          </a:xfrm>
          <a:custGeom>
            <a:avLst/>
            <a:gdLst/>
            <a:ahLst/>
            <a:cxnLst/>
            <a:rect l="l" t="t" r="r" b="b"/>
            <a:pathLst>
              <a:path w="13937" h="14578" fill="none" extrusionOk="0">
                <a:moveTo>
                  <a:pt x="11793" y="10361"/>
                </a:moveTo>
                <a:cubicBezTo>
                  <a:pt x="9841" y="12505"/>
                  <a:pt x="7297" y="14345"/>
                  <a:pt x="4392" y="14513"/>
                </a:cubicBezTo>
                <a:cubicBezTo>
                  <a:pt x="3248" y="14577"/>
                  <a:pt x="2032" y="14337"/>
                  <a:pt x="1184" y="13569"/>
                </a:cubicBezTo>
                <a:cubicBezTo>
                  <a:pt x="352" y="12809"/>
                  <a:pt x="0" y="11625"/>
                  <a:pt x="80" y="10505"/>
                </a:cubicBezTo>
                <a:cubicBezTo>
                  <a:pt x="168" y="9385"/>
                  <a:pt x="632" y="8321"/>
                  <a:pt x="1240" y="7369"/>
                </a:cubicBezTo>
                <a:cubicBezTo>
                  <a:pt x="2592" y="5257"/>
                  <a:pt x="4608" y="3617"/>
                  <a:pt x="6841" y="2457"/>
                </a:cubicBezTo>
                <a:cubicBezTo>
                  <a:pt x="9065" y="1289"/>
                  <a:pt x="11497" y="561"/>
                  <a:pt x="13937" y="1"/>
                </a:cubicBezTo>
                <a:cubicBezTo>
                  <a:pt x="10369" y="1377"/>
                  <a:pt x="7385" y="3945"/>
                  <a:pt x="5496" y="7273"/>
                </a:cubicBezTo>
                <a:cubicBezTo>
                  <a:pt x="5008" y="8137"/>
                  <a:pt x="4592" y="9105"/>
                  <a:pt x="4672" y="10097"/>
                </a:cubicBezTo>
                <a:cubicBezTo>
                  <a:pt x="4752" y="11089"/>
                  <a:pt x="5488" y="12089"/>
                  <a:pt x="6489" y="12153"/>
                </a:cubicBezTo>
              </a:path>
            </a:pathLst>
          </a:custGeom>
          <a:noFill/>
          <a:ln w="2400" cap="flat" cmpd="sng">
            <a:solidFill>
              <a:srgbClr val="4D4D4D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15"/>
          <p:cNvSpPr/>
          <p:nvPr/>
        </p:nvSpPr>
        <p:spPr>
          <a:xfrm>
            <a:off x="4760304" y="1697084"/>
            <a:ext cx="4383707" cy="3334839"/>
          </a:xfrm>
          <a:custGeom>
            <a:avLst/>
            <a:gdLst/>
            <a:ahLst/>
            <a:cxnLst/>
            <a:rect l="l" t="t" r="r" b="b"/>
            <a:pathLst>
              <a:path w="36307" h="27620" extrusionOk="0">
                <a:moveTo>
                  <a:pt x="36306" y="0"/>
                </a:moveTo>
                <a:cubicBezTo>
                  <a:pt x="35626" y="1840"/>
                  <a:pt x="34922" y="3680"/>
                  <a:pt x="33786" y="5272"/>
                </a:cubicBezTo>
                <a:cubicBezTo>
                  <a:pt x="31290" y="8760"/>
                  <a:pt x="27042" y="10561"/>
                  <a:pt x="22865" y="11529"/>
                </a:cubicBezTo>
                <a:cubicBezTo>
                  <a:pt x="18681" y="12489"/>
                  <a:pt x="14353" y="12793"/>
                  <a:pt x="10265" y="14113"/>
                </a:cubicBezTo>
                <a:cubicBezTo>
                  <a:pt x="6177" y="15433"/>
                  <a:pt x="2208" y="18041"/>
                  <a:pt x="696" y="22057"/>
                </a:cubicBezTo>
                <a:cubicBezTo>
                  <a:pt x="152" y="23489"/>
                  <a:pt x="0" y="25249"/>
                  <a:pt x="960" y="26441"/>
                </a:cubicBezTo>
                <a:cubicBezTo>
                  <a:pt x="1646" y="27283"/>
                  <a:pt x="2697" y="27620"/>
                  <a:pt x="3801" y="27620"/>
                </a:cubicBezTo>
                <a:cubicBezTo>
                  <a:pt x="4616" y="27620"/>
                  <a:pt x="5461" y="27436"/>
                  <a:pt x="6209" y="27137"/>
                </a:cubicBezTo>
                <a:cubicBezTo>
                  <a:pt x="9345" y="25889"/>
                  <a:pt x="11657" y="23217"/>
                  <a:pt x="14465" y="21345"/>
                </a:cubicBezTo>
                <a:cubicBezTo>
                  <a:pt x="17441" y="19369"/>
                  <a:pt x="20937" y="18305"/>
                  <a:pt x="24513" y="18289"/>
                </a:cubicBezTo>
                <a:cubicBezTo>
                  <a:pt x="25059" y="18289"/>
                  <a:pt x="25608" y="18312"/>
                  <a:pt x="26154" y="18312"/>
                </a:cubicBezTo>
                <a:cubicBezTo>
                  <a:pt x="26817" y="18312"/>
                  <a:pt x="27477" y="18278"/>
                  <a:pt x="28122" y="18129"/>
                </a:cubicBezTo>
                <a:cubicBezTo>
                  <a:pt x="30146" y="17657"/>
                  <a:pt x="31722" y="16089"/>
                  <a:pt x="33026" y="14465"/>
                </a:cubicBezTo>
                <a:cubicBezTo>
                  <a:pt x="34290" y="12865"/>
                  <a:pt x="35386" y="11145"/>
                  <a:pt x="36306" y="9329"/>
                </a:cubicBezTo>
                <a:lnTo>
                  <a:pt x="36306" y="0"/>
                </a:lnTo>
                <a:close/>
              </a:path>
            </a:pathLst>
          </a:custGeom>
          <a:solidFill>
            <a:schemeClr val="accent2"/>
          </a:solidFill>
          <a:ln w="9525" cap="flat" cmpd="sng">
            <a:solidFill>
              <a:schemeClr val="accent6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15"/>
          <p:cNvSpPr/>
          <p:nvPr/>
        </p:nvSpPr>
        <p:spPr>
          <a:xfrm>
            <a:off x="5028830" y="3417274"/>
            <a:ext cx="2356120" cy="1386578"/>
          </a:xfrm>
          <a:custGeom>
            <a:avLst/>
            <a:gdLst/>
            <a:ahLst/>
            <a:cxnLst/>
            <a:rect l="l" t="t" r="r" b="b"/>
            <a:pathLst>
              <a:path w="19514" h="11484" extrusionOk="0">
                <a:moveTo>
                  <a:pt x="12516" y="1"/>
                </a:moveTo>
                <a:cubicBezTo>
                  <a:pt x="8146" y="1"/>
                  <a:pt x="3771" y="2175"/>
                  <a:pt x="1256" y="5770"/>
                </a:cubicBezTo>
                <a:cubicBezTo>
                  <a:pt x="680" y="6594"/>
                  <a:pt x="184" y="7514"/>
                  <a:pt x="96" y="8522"/>
                </a:cubicBezTo>
                <a:cubicBezTo>
                  <a:pt x="0" y="9522"/>
                  <a:pt x="392" y="10618"/>
                  <a:pt x="1248" y="11146"/>
                </a:cubicBezTo>
                <a:cubicBezTo>
                  <a:pt x="1637" y="11383"/>
                  <a:pt x="2076" y="11484"/>
                  <a:pt x="2527" y="11484"/>
                </a:cubicBezTo>
                <a:cubicBezTo>
                  <a:pt x="3171" y="11484"/>
                  <a:pt x="3838" y="11279"/>
                  <a:pt x="4417" y="10978"/>
                </a:cubicBezTo>
                <a:cubicBezTo>
                  <a:pt x="6849" y="9698"/>
                  <a:pt x="8193" y="7026"/>
                  <a:pt x="10273" y="5226"/>
                </a:cubicBezTo>
                <a:cubicBezTo>
                  <a:pt x="11769" y="3930"/>
                  <a:pt x="13625" y="3098"/>
                  <a:pt x="15513" y="2506"/>
                </a:cubicBezTo>
                <a:cubicBezTo>
                  <a:pt x="16529" y="2186"/>
                  <a:pt x="17585" y="1938"/>
                  <a:pt x="18649" y="1938"/>
                </a:cubicBezTo>
                <a:lnTo>
                  <a:pt x="19513" y="970"/>
                </a:lnTo>
                <a:lnTo>
                  <a:pt x="19513" y="970"/>
                </a:lnTo>
                <a:cubicBezTo>
                  <a:pt x="19375" y="980"/>
                  <a:pt x="19238" y="984"/>
                  <a:pt x="19101" y="984"/>
                </a:cubicBezTo>
                <a:cubicBezTo>
                  <a:pt x="17692" y="984"/>
                  <a:pt x="16313" y="495"/>
                  <a:pt x="14913" y="226"/>
                </a:cubicBezTo>
                <a:cubicBezTo>
                  <a:pt x="14122" y="74"/>
                  <a:pt x="13319" y="1"/>
                  <a:pt x="12516" y="1"/>
                </a:cubicBezTo>
                <a:close/>
              </a:path>
            </a:pathLst>
          </a:custGeom>
          <a:solidFill>
            <a:schemeClr val="lt2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373;p15"/>
          <p:cNvSpPr/>
          <p:nvPr/>
        </p:nvSpPr>
        <p:spPr>
          <a:xfrm>
            <a:off x="5755203" y="2180046"/>
            <a:ext cx="3388810" cy="1844424"/>
          </a:xfrm>
          <a:custGeom>
            <a:avLst/>
            <a:gdLst/>
            <a:ahLst/>
            <a:cxnLst/>
            <a:rect l="l" t="t" r="r" b="b"/>
            <a:pathLst>
              <a:path w="28067" h="15276" extrusionOk="0">
                <a:moveTo>
                  <a:pt x="28066" y="0"/>
                </a:moveTo>
                <a:cubicBezTo>
                  <a:pt x="27322" y="1184"/>
                  <a:pt x="26530" y="2344"/>
                  <a:pt x="25698" y="3472"/>
                </a:cubicBezTo>
                <a:cubicBezTo>
                  <a:pt x="25194" y="4152"/>
                  <a:pt x="24666" y="4824"/>
                  <a:pt x="24050" y="5401"/>
                </a:cubicBezTo>
                <a:cubicBezTo>
                  <a:pt x="23226" y="6169"/>
                  <a:pt x="22258" y="6753"/>
                  <a:pt x="21258" y="7273"/>
                </a:cubicBezTo>
                <a:cubicBezTo>
                  <a:pt x="18258" y="8817"/>
                  <a:pt x="14969" y="9753"/>
                  <a:pt x="11601" y="10017"/>
                </a:cubicBezTo>
                <a:cubicBezTo>
                  <a:pt x="8281" y="10273"/>
                  <a:pt x="4737" y="9929"/>
                  <a:pt x="1833" y="11553"/>
                </a:cubicBezTo>
                <a:cubicBezTo>
                  <a:pt x="1209" y="11897"/>
                  <a:pt x="609" y="12361"/>
                  <a:pt x="305" y="13009"/>
                </a:cubicBezTo>
                <a:cubicBezTo>
                  <a:pt x="1" y="13657"/>
                  <a:pt x="81" y="14521"/>
                  <a:pt x="641" y="14969"/>
                </a:cubicBezTo>
                <a:cubicBezTo>
                  <a:pt x="924" y="15192"/>
                  <a:pt x="1267" y="15276"/>
                  <a:pt x="1626" y="15276"/>
                </a:cubicBezTo>
                <a:cubicBezTo>
                  <a:pt x="2026" y="15276"/>
                  <a:pt x="2445" y="15172"/>
                  <a:pt x="2825" y="15041"/>
                </a:cubicBezTo>
                <a:cubicBezTo>
                  <a:pt x="4225" y="14569"/>
                  <a:pt x="5521" y="13841"/>
                  <a:pt x="6897" y="13305"/>
                </a:cubicBezTo>
                <a:cubicBezTo>
                  <a:pt x="8676" y="12623"/>
                  <a:pt x="10559" y="12273"/>
                  <a:pt x="12457" y="12273"/>
                </a:cubicBezTo>
                <a:cubicBezTo>
                  <a:pt x="12787" y="12273"/>
                  <a:pt x="13118" y="12283"/>
                  <a:pt x="13449" y="12305"/>
                </a:cubicBezTo>
                <a:cubicBezTo>
                  <a:pt x="14783" y="12397"/>
                  <a:pt x="16162" y="12651"/>
                  <a:pt x="17489" y="12651"/>
                </a:cubicBezTo>
                <a:cubicBezTo>
                  <a:pt x="18455" y="12651"/>
                  <a:pt x="19393" y="12517"/>
                  <a:pt x="20266" y="12089"/>
                </a:cubicBezTo>
                <a:cubicBezTo>
                  <a:pt x="21226" y="11617"/>
                  <a:pt x="21986" y="10825"/>
                  <a:pt x="22666" y="9993"/>
                </a:cubicBezTo>
                <a:cubicBezTo>
                  <a:pt x="24474" y="7769"/>
                  <a:pt x="25842" y="5049"/>
                  <a:pt x="28066" y="3312"/>
                </a:cubicBezTo>
                <a:lnTo>
                  <a:pt x="28066" y="0"/>
                </a:lnTo>
                <a:close/>
              </a:path>
            </a:pathLst>
          </a:custGeom>
          <a:solidFill>
            <a:schemeClr val="dk2"/>
          </a:solidFill>
          <a:ln w="9525" cap="flat" cmpd="sng">
            <a:solidFill>
              <a:schemeClr val="accent6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" name="Google Shape;374;p15"/>
          <p:cNvSpPr/>
          <p:nvPr/>
        </p:nvSpPr>
        <p:spPr>
          <a:xfrm>
            <a:off x="3528633" y="955133"/>
            <a:ext cx="5614410" cy="4369218"/>
          </a:xfrm>
          <a:custGeom>
            <a:avLst/>
            <a:gdLst/>
            <a:ahLst/>
            <a:cxnLst/>
            <a:rect l="l" t="t" r="r" b="b"/>
            <a:pathLst>
              <a:path w="46500" h="36187" extrusionOk="0">
                <a:moveTo>
                  <a:pt x="46499" y="1"/>
                </a:moveTo>
                <a:cubicBezTo>
                  <a:pt x="42435" y="6385"/>
                  <a:pt x="36899" y="12017"/>
                  <a:pt x="29722" y="14129"/>
                </a:cubicBezTo>
                <a:cubicBezTo>
                  <a:pt x="23226" y="16042"/>
                  <a:pt x="15778" y="14977"/>
                  <a:pt x="10057" y="18594"/>
                </a:cubicBezTo>
                <a:cubicBezTo>
                  <a:pt x="8057" y="19850"/>
                  <a:pt x="6417" y="21602"/>
                  <a:pt x="4929" y="23434"/>
                </a:cubicBezTo>
                <a:cubicBezTo>
                  <a:pt x="3081" y="25714"/>
                  <a:pt x="1385" y="28218"/>
                  <a:pt x="673" y="31066"/>
                </a:cubicBezTo>
                <a:cubicBezTo>
                  <a:pt x="249" y="32730"/>
                  <a:pt x="177" y="34466"/>
                  <a:pt x="1" y="36186"/>
                </a:cubicBezTo>
                <a:lnTo>
                  <a:pt x="6033" y="36186"/>
                </a:lnTo>
                <a:cubicBezTo>
                  <a:pt x="6257" y="33610"/>
                  <a:pt x="6145" y="30986"/>
                  <a:pt x="6945" y="28546"/>
                </a:cubicBezTo>
                <a:cubicBezTo>
                  <a:pt x="8161" y="24866"/>
                  <a:pt x="11345" y="22098"/>
                  <a:pt x="14889" y="20514"/>
                </a:cubicBezTo>
                <a:cubicBezTo>
                  <a:pt x="18426" y="18922"/>
                  <a:pt x="22314" y="18338"/>
                  <a:pt x="26146" y="17786"/>
                </a:cubicBezTo>
                <a:cubicBezTo>
                  <a:pt x="29986" y="17234"/>
                  <a:pt x="33882" y="16674"/>
                  <a:pt x="37427" y="15114"/>
                </a:cubicBezTo>
                <a:cubicBezTo>
                  <a:pt x="38923" y="14449"/>
                  <a:pt x="40355" y="13609"/>
                  <a:pt x="41515" y="12465"/>
                </a:cubicBezTo>
                <a:cubicBezTo>
                  <a:pt x="42547" y="11441"/>
                  <a:pt x="43339" y="10193"/>
                  <a:pt x="44075" y="8937"/>
                </a:cubicBezTo>
                <a:cubicBezTo>
                  <a:pt x="44947" y="7449"/>
                  <a:pt x="45755" y="5937"/>
                  <a:pt x="46499" y="4377"/>
                </a:cubicBezTo>
                <a:lnTo>
                  <a:pt x="46499" y="1"/>
                </a:ln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accent6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" name="Google Shape;375;p15"/>
          <p:cNvSpPr/>
          <p:nvPr/>
        </p:nvSpPr>
        <p:spPr>
          <a:xfrm>
            <a:off x="2602314" y="1116442"/>
            <a:ext cx="4650301" cy="2493281"/>
          </a:xfrm>
          <a:custGeom>
            <a:avLst/>
            <a:gdLst/>
            <a:ahLst/>
            <a:cxnLst/>
            <a:rect l="l" t="t" r="r" b="b"/>
            <a:pathLst>
              <a:path w="38515" h="20650" extrusionOk="0">
                <a:moveTo>
                  <a:pt x="38306" y="1"/>
                </a:moveTo>
                <a:cubicBezTo>
                  <a:pt x="32402" y="4881"/>
                  <a:pt x="24146" y="4113"/>
                  <a:pt x="17033" y="5609"/>
                </a:cubicBezTo>
                <a:cubicBezTo>
                  <a:pt x="9825" y="7049"/>
                  <a:pt x="2505" y="13225"/>
                  <a:pt x="0" y="20650"/>
                </a:cubicBezTo>
                <a:cubicBezTo>
                  <a:pt x="3369" y="10673"/>
                  <a:pt x="15089" y="7753"/>
                  <a:pt x="23930" y="6353"/>
                </a:cubicBezTo>
                <a:cubicBezTo>
                  <a:pt x="31210" y="5201"/>
                  <a:pt x="34042" y="5113"/>
                  <a:pt x="38514" y="1201"/>
                </a:cubicBezTo>
                <a:lnTo>
                  <a:pt x="38306" y="1"/>
                </a:lnTo>
                <a:close/>
              </a:path>
            </a:pathLst>
          </a:custGeom>
          <a:solidFill>
            <a:schemeClr val="dk2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6" name="Google Shape;376;p15"/>
          <p:cNvSpPr/>
          <p:nvPr/>
        </p:nvSpPr>
        <p:spPr>
          <a:xfrm>
            <a:off x="2602314" y="1116442"/>
            <a:ext cx="4650301" cy="2493281"/>
          </a:xfrm>
          <a:custGeom>
            <a:avLst/>
            <a:gdLst/>
            <a:ahLst/>
            <a:cxnLst/>
            <a:rect l="l" t="t" r="r" b="b"/>
            <a:pathLst>
              <a:path w="38515" h="20650" fill="none" extrusionOk="0">
                <a:moveTo>
                  <a:pt x="38514" y="1201"/>
                </a:moveTo>
                <a:cubicBezTo>
                  <a:pt x="34042" y="5113"/>
                  <a:pt x="31210" y="5201"/>
                  <a:pt x="23930" y="6353"/>
                </a:cubicBezTo>
                <a:cubicBezTo>
                  <a:pt x="15089" y="7753"/>
                  <a:pt x="3369" y="10673"/>
                  <a:pt x="0" y="20650"/>
                </a:cubicBezTo>
                <a:cubicBezTo>
                  <a:pt x="2505" y="13225"/>
                  <a:pt x="9825" y="7049"/>
                  <a:pt x="17033" y="5609"/>
                </a:cubicBezTo>
                <a:cubicBezTo>
                  <a:pt x="24146" y="4113"/>
                  <a:pt x="32402" y="4881"/>
                  <a:pt x="38306" y="1"/>
                </a:cubicBezTo>
              </a:path>
            </a:pathLst>
          </a:custGeom>
          <a:noFill/>
          <a:ln w="2400" cap="flat" cmpd="sng">
            <a:solidFill>
              <a:srgbClr val="4D4D4D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" name="Google Shape;377;p15"/>
          <p:cNvSpPr/>
          <p:nvPr/>
        </p:nvSpPr>
        <p:spPr>
          <a:xfrm>
            <a:off x="984274" y="-764212"/>
            <a:ext cx="6842094" cy="6088556"/>
          </a:xfrm>
          <a:custGeom>
            <a:avLst/>
            <a:gdLst/>
            <a:ahLst/>
            <a:cxnLst/>
            <a:rect l="l" t="t" r="r" b="b"/>
            <a:pathLst>
              <a:path w="56668" h="50427" extrusionOk="0">
                <a:moveTo>
                  <a:pt x="41619" y="0"/>
                </a:moveTo>
                <a:cubicBezTo>
                  <a:pt x="41675" y="768"/>
                  <a:pt x="41667" y="1552"/>
                  <a:pt x="41595" y="2320"/>
                </a:cubicBezTo>
                <a:cubicBezTo>
                  <a:pt x="41163" y="6665"/>
                  <a:pt x="38227" y="10425"/>
                  <a:pt x="34690" y="12969"/>
                </a:cubicBezTo>
                <a:cubicBezTo>
                  <a:pt x="31146" y="15521"/>
                  <a:pt x="27002" y="17057"/>
                  <a:pt x="22978" y="18737"/>
                </a:cubicBezTo>
                <a:cubicBezTo>
                  <a:pt x="18954" y="20409"/>
                  <a:pt x="14897" y="22321"/>
                  <a:pt x="11825" y="25409"/>
                </a:cubicBezTo>
                <a:cubicBezTo>
                  <a:pt x="8689" y="28553"/>
                  <a:pt x="6793" y="32698"/>
                  <a:pt x="4985" y="36754"/>
                </a:cubicBezTo>
                <a:cubicBezTo>
                  <a:pt x="3153" y="40874"/>
                  <a:pt x="1345" y="45026"/>
                  <a:pt x="233" y="49394"/>
                </a:cubicBezTo>
                <a:cubicBezTo>
                  <a:pt x="145" y="49738"/>
                  <a:pt x="65" y="50074"/>
                  <a:pt x="1" y="50426"/>
                </a:cubicBezTo>
                <a:lnTo>
                  <a:pt x="7793" y="50426"/>
                </a:lnTo>
                <a:cubicBezTo>
                  <a:pt x="9393" y="46378"/>
                  <a:pt x="11201" y="40834"/>
                  <a:pt x="12657" y="37786"/>
                </a:cubicBezTo>
                <a:cubicBezTo>
                  <a:pt x="14329" y="34266"/>
                  <a:pt x="16042" y="30682"/>
                  <a:pt x="18746" y="27881"/>
                </a:cubicBezTo>
                <a:cubicBezTo>
                  <a:pt x="24130" y="22313"/>
                  <a:pt x="32442" y="20777"/>
                  <a:pt x="40187" y="20649"/>
                </a:cubicBezTo>
                <a:cubicBezTo>
                  <a:pt x="42459" y="20609"/>
                  <a:pt x="44787" y="20665"/>
                  <a:pt x="46955" y="19985"/>
                </a:cubicBezTo>
                <a:cubicBezTo>
                  <a:pt x="51147" y="18673"/>
                  <a:pt x="54139" y="14777"/>
                  <a:pt x="55459" y="10585"/>
                </a:cubicBezTo>
                <a:cubicBezTo>
                  <a:pt x="56532" y="7185"/>
                  <a:pt x="56668" y="3584"/>
                  <a:pt x="56564" y="0"/>
                </a:cubicBezTo>
                <a:close/>
              </a:path>
            </a:pathLst>
          </a:custGeom>
          <a:solidFill>
            <a:schemeClr val="lt2"/>
          </a:solidFill>
          <a:ln w="9525" cap="flat" cmpd="sng">
            <a:solidFill>
              <a:schemeClr val="accent6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p15"/>
          <p:cNvSpPr/>
          <p:nvPr/>
        </p:nvSpPr>
        <p:spPr>
          <a:xfrm>
            <a:off x="1550304" y="2422493"/>
            <a:ext cx="1353495" cy="2901865"/>
          </a:xfrm>
          <a:custGeom>
            <a:avLst/>
            <a:gdLst/>
            <a:ahLst/>
            <a:cxnLst/>
            <a:rect l="l" t="t" r="r" b="b"/>
            <a:pathLst>
              <a:path w="11210" h="24034" extrusionOk="0">
                <a:moveTo>
                  <a:pt x="11210" y="0"/>
                </a:moveTo>
                <a:cubicBezTo>
                  <a:pt x="7433" y="3289"/>
                  <a:pt x="5489" y="8161"/>
                  <a:pt x="3809" y="12889"/>
                </a:cubicBezTo>
                <a:cubicBezTo>
                  <a:pt x="2489" y="16585"/>
                  <a:pt x="1241" y="20305"/>
                  <a:pt x="1" y="24033"/>
                </a:cubicBezTo>
                <a:lnTo>
                  <a:pt x="6049" y="24033"/>
                </a:lnTo>
                <a:cubicBezTo>
                  <a:pt x="5569" y="20065"/>
                  <a:pt x="5465" y="16049"/>
                  <a:pt x="6097" y="12113"/>
                </a:cubicBezTo>
                <a:cubicBezTo>
                  <a:pt x="6801" y="7737"/>
                  <a:pt x="8441" y="3457"/>
                  <a:pt x="11210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6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15"/>
          <p:cNvSpPr/>
          <p:nvPr/>
        </p:nvSpPr>
        <p:spPr>
          <a:xfrm>
            <a:off x="5118661" y="-764212"/>
            <a:ext cx="1760148" cy="2185153"/>
          </a:xfrm>
          <a:custGeom>
            <a:avLst/>
            <a:gdLst/>
            <a:ahLst/>
            <a:cxnLst/>
            <a:rect l="l" t="t" r="r" b="b"/>
            <a:pathLst>
              <a:path w="14578" h="18098" extrusionOk="0">
                <a:moveTo>
                  <a:pt x="9737" y="0"/>
                </a:moveTo>
                <a:cubicBezTo>
                  <a:pt x="9593" y="3368"/>
                  <a:pt x="8849" y="6841"/>
                  <a:pt x="6713" y="9433"/>
                </a:cubicBezTo>
                <a:cubicBezTo>
                  <a:pt x="5345" y="11081"/>
                  <a:pt x="3521" y="12265"/>
                  <a:pt x="1865" y="13617"/>
                </a:cubicBezTo>
                <a:cubicBezTo>
                  <a:pt x="944" y="14369"/>
                  <a:pt x="0" y="15521"/>
                  <a:pt x="488" y="16601"/>
                </a:cubicBezTo>
                <a:cubicBezTo>
                  <a:pt x="728" y="17137"/>
                  <a:pt x="1288" y="17473"/>
                  <a:pt x="1841" y="17689"/>
                </a:cubicBezTo>
                <a:cubicBezTo>
                  <a:pt x="2560" y="17968"/>
                  <a:pt x="3319" y="18097"/>
                  <a:pt x="4083" y="18097"/>
                </a:cubicBezTo>
                <a:cubicBezTo>
                  <a:pt x="5899" y="18097"/>
                  <a:pt x="7744" y="17369"/>
                  <a:pt x="9169" y="16209"/>
                </a:cubicBezTo>
                <a:cubicBezTo>
                  <a:pt x="11193" y="14569"/>
                  <a:pt x="12497" y="12185"/>
                  <a:pt x="13401" y="9737"/>
                </a:cubicBezTo>
                <a:cubicBezTo>
                  <a:pt x="14089" y="7881"/>
                  <a:pt x="14577" y="5920"/>
                  <a:pt x="14537" y="3936"/>
                </a:cubicBezTo>
                <a:cubicBezTo>
                  <a:pt x="14513" y="2568"/>
                  <a:pt x="14193" y="1224"/>
                  <a:pt x="13585" y="0"/>
                </a:cubicBezTo>
                <a:close/>
              </a:path>
            </a:pathLst>
          </a:custGeom>
          <a:solidFill>
            <a:schemeClr val="accent2"/>
          </a:solidFill>
          <a:ln w="9525" cap="flat" cmpd="sng">
            <a:solidFill>
              <a:schemeClr val="accent6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15"/>
          <p:cNvSpPr/>
          <p:nvPr/>
        </p:nvSpPr>
        <p:spPr>
          <a:xfrm>
            <a:off x="5770658" y="-764212"/>
            <a:ext cx="1451053" cy="1895014"/>
          </a:xfrm>
          <a:custGeom>
            <a:avLst/>
            <a:gdLst/>
            <a:ahLst/>
            <a:cxnLst/>
            <a:rect l="l" t="t" r="r" b="b"/>
            <a:pathLst>
              <a:path w="12018" h="15695" extrusionOk="0">
                <a:moveTo>
                  <a:pt x="4641" y="0"/>
                </a:moveTo>
                <a:cubicBezTo>
                  <a:pt x="4641" y="1280"/>
                  <a:pt x="4385" y="3552"/>
                  <a:pt x="4033" y="4696"/>
                </a:cubicBezTo>
                <a:cubicBezTo>
                  <a:pt x="3313" y="7049"/>
                  <a:pt x="2321" y="9001"/>
                  <a:pt x="1033" y="11089"/>
                </a:cubicBezTo>
                <a:cubicBezTo>
                  <a:pt x="537" y="11897"/>
                  <a:pt x="1" y="12777"/>
                  <a:pt x="121" y="13721"/>
                </a:cubicBezTo>
                <a:cubicBezTo>
                  <a:pt x="279" y="14909"/>
                  <a:pt x="1532" y="15695"/>
                  <a:pt x="2737" y="15695"/>
                </a:cubicBezTo>
                <a:cubicBezTo>
                  <a:pt x="2872" y="15695"/>
                  <a:pt x="3005" y="15685"/>
                  <a:pt x="3137" y="15665"/>
                </a:cubicBezTo>
                <a:cubicBezTo>
                  <a:pt x="4457" y="15457"/>
                  <a:pt x="5537" y="14489"/>
                  <a:pt x="6313" y="13417"/>
                </a:cubicBezTo>
                <a:cubicBezTo>
                  <a:pt x="9185" y="9465"/>
                  <a:pt x="9081" y="3768"/>
                  <a:pt x="12017" y="0"/>
                </a:cubicBezTo>
                <a:close/>
              </a:path>
            </a:pathLst>
          </a:custGeom>
          <a:solidFill>
            <a:schemeClr val="dk2"/>
          </a:solidFill>
          <a:ln w="9525" cap="flat" cmpd="sng">
            <a:solidFill>
              <a:schemeClr val="accent6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15"/>
          <p:cNvSpPr/>
          <p:nvPr/>
        </p:nvSpPr>
        <p:spPr>
          <a:xfrm>
            <a:off x="1471099" y="-764212"/>
            <a:ext cx="6090609" cy="6089522"/>
          </a:xfrm>
          <a:custGeom>
            <a:avLst/>
            <a:gdLst/>
            <a:ahLst/>
            <a:cxnLst/>
            <a:rect l="l" t="t" r="r" b="b"/>
            <a:pathLst>
              <a:path w="50444" h="50435" extrusionOk="0">
                <a:moveTo>
                  <a:pt x="49499" y="0"/>
                </a:moveTo>
                <a:cubicBezTo>
                  <a:pt x="49099" y="2080"/>
                  <a:pt x="48755" y="4168"/>
                  <a:pt x="48267" y="6232"/>
                </a:cubicBezTo>
                <a:cubicBezTo>
                  <a:pt x="47715" y="8577"/>
                  <a:pt x="47019" y="10937"/>
                  <a:pt x="45803" y="13033"/>
                </a:cubicBezTo>
                <a:cubicBezTo>
                  <a:pt x="45667" y="13265"/>
                  <a:pt x="45483" y="13465"/>
                  <a:pt x="45339" y="13697"/>
                </a:cubicBezTo>
                <a:cubicBezTo>
                  <a:pt x="45163" y="13969"/>
                  <a:pt x="44963" y="14225"/>
                  <a:pt x="44755" y="14465"/>
                </a:cubicBezTo>
                <a:cubicBezTo>
                  <a:pt x="44363" y="14913"/>
                  <a:pt x="43947" y="15321"/>
                  <a:pt x="43499" y="15705"/>
                </a:cubicBezTo>
                <a:cubicBezTo>
                  <a:pt x="42611" y="16457"/>
                  <a:pt x="41619" y="17081"/>
                  <a:pt x="40547" y="17545"/>
                </a:cubicBezTo>
                <a:cubicBezTo>
                  <a:pt x="39291" y="18105"/>
                  <a:pt x="37939" y="18441"/>
                  <a:pt x="36603" y="18721"/>
                </a:cubicBezTo>
                <a:cubicBezTo>
                  <a:pt x="35131" y="19025"/>
                  <a:pt x="33651" y="19153"/>
                  <a:pt x="32155" y="19257"/>
                </a:cubicBezTo>
                <a:cubicBezTo>
                  <a:pt x="31418" y="19305"/>
                  <a:pt x="30666" y="19329"/>
                  <a:pt x="29946" y="19393"/>
                </a:cubicBezTo>
                <a:cubicBezTo>
                  <a:pt x="29226" y="19465"/>
                  <a:pt x="28498" y="19553"/>
                  <a:pt x="27778" y="19633"/>
                </a:cubicBezTo>
                <a:cubicBezTo>
                  <a:pt x="26346" y="19801"/>
                  <a:pt x="24890" y="19945"/>
                  <a:pt x="23482" y="20281"/>
                </a:cubicBezTo>
                <a:cubicBezTo>
                  <a:pt x="20826" y="20913"/>
                  <a:pt x="18234" y="21841"/>
                  <a:pt x="15834" y="23153"/>
                </a:cubicBezTo>
                <a:cubicBezTo>
                  <a:pt x="11617" y="25457"/>
                  <a:pt x="8057" y="29017"/>
                  <a:pt x="5993" y="33378"/>
                </a:cubicBezTo>
                <a:cubicBezTo>
                  <a:pt x="5409" y="34626"/>
                  <a:pt x="4953" y="35938"/>
                  <a:pt x="4505" y="37234"/>
                </a:cubicBezTo>
                <a:cubicBezTo>
                  <a:pt x="4025" y="38642"/>
                  <a:pt x="3585" y="40058"/>
                  <a:pt x="3177" y="41482"/>
                </a:cubicBezTo>
                <a:cubicBezTo>
                  <a:pt x="2977" y="42170"/>
                  <a:pt x="2825" y="42882"/>
                  <a:pt x="2593" y="43562"/>
                </a:cubicBezTo>
                <a:cubicBezTo>
                  <a:pt x="2401" y="44130"/>
                  <a:pt x="2217" y="44698"/>
                  <a:pt x="2017" y="45266"/>
                </a:cubicBezTo>
                <a:cubicBezTo>
                  <a:pt x="1593" y="46466"/>
                  <a:pt x="1161" y="47674"/>
                  <a:pt x="681" y="48866"/>
                </a:cubicBezTo>
                <a:cubicBezTo>
                  <a:pt x="465" y="49386"/>
                  <a:pt x="249" y="49898"/>
                  <a:pt x="9" y="50402"/>
                </a:cubicBezTo>
                <a:lnTo>
                  <a:pt x="1" y="50426"/>
                </a:lnTo>
                <a:lnTo>
                  <a:pt x="1001" y="50434"/>
                </a:lnTo>
                <a:cubicBezTo>
                  <a:pt x="1961" y="48306"/>
                  <a:pt x="2713" y="46090"/>
                  <a:pt x="3449" y="43882"/>
                </a:cubicBezTo>
                <a:cubicBezTo>
                  <a:pt x="3681" y="43194"/>
                  <a:pt x="3841" y="42482"/>
                  <a:pt x="4041" y="41778"/>
                </a:cubicBezTo>
                <a:cubicBezTo>
                  <a:pt x="4233" y="41090"/>
                  <a:pt x="4441" y="40402"/>
                  <a:pt x="4657" y="39714"/>
                </a:cubicBezTo>
                <a:cubicBezTo>
                  <a:pt x="5097" y="38298"/>
                  <a:pt x="5577" y="36890"/>
                  <a:pt x="6089" y="35498"/>
                </a:cubicBezTo>
                <a:cubicBezTo>
                  <a:pt x="7777" y="30970"/>
                  <a:pt x="11009" y="27217"/>
                  <a:pt x="15090" y="24657"/>
                </a:cubicBezTo>
                <a:cubicBezTo>
                  <a:pt x="17354" y="23249"/>
                  <a:pt x="19826" y="22233"/>
                  <a:pt x="22394" y="21521"/>
                </a:cubicBezTo>
                <a:cubicBezTo>
                  <a:pt x="23066" y="21329"/>
                  <a:pt x="23754" y="21153"/>
                  <a:pt x="24442" y="21009"/>
                </a:cubicBezTo>
                <a:cubicBezTo>
                  <a:pt x="25138" y="20865"/>
                  <a:pt x="25850" y="20801"/>
                  <a:pt x="26554" y="20713"/>
                </a:cubicBezTo>
                <a:cubicBezTo>
                  <a:pt x="28018" y="20529"/>
                  <a:pt x="29474" y="20353"/>
                  <a:pt x="30946" y="20257"/>
                </a:cubicBezTo>
                <a:cubicBezTo>
                  <a:pt x="33915" y="20081"/>
                  <a:pt x="36883" y="19825"/>
                  <a:pt x="39715" y="18857"/>
                </a:cubicBezTo>
                <a:cubicBezTo>
                  <a:pt x="42027" y="18065"/>
                  <a:pt x="44115" y="16705"/>
                  <a:pt x="45667" y="14809"/>
                </a:cubicBezTo>
                <a:cubicBezTo>
                  <a:pt x="47203" y="12929"/>
                  <a:pt x="48051" y="10561"/>
                  <a:pt x="48699" y="8249"/>
                </a:cubicBezTo>
                <a:cubicBezTo>
                  <a:pt x="49371" y="5872"/>
                  <a:pt x="49795" y="3432"/>
                  <a:pt x="50251" y="1000"/>
                </a:cubicBezTo>
                <a:cubicBezTo>
                  <a:pt x="50315" y="664"/>
                  <a:pt x="50371" y="336"/>
                  <a:pt x="50443" y="0"/>
                </a:cubicBez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accent6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15"/>
          <p:cNvSpPr/>
          <p:nvPr/>
        </p:nvSpPr>
        <p:spPr>
          <a:xfrm>
            <a:off x="6185038" y="-764212"/>
            <a:ext cx="2958009" cy="2939657"/>
          </a:xfrm>
          <a:custGeom>
            <a:avLst/>
            <a:gdLst/>
            <a:ahLst/>
            <a:cxnLst/>
            <a:rect l="l" t="t" r="r" b="b"/>
            <a:pathLst>
              <a:path w="24499" h="24347" extrusionOk="0">
                <a:moveTo>
                  <a:pt x="16394" y="0"/>
                </a:moveTo>
                <a:cubicBezTo>
                  <a:pt x="15922" y="1240"/>
                  <a:pt x="15754" y="2672"/>
                  <a:pt x="15594" y="4008"/>
                </a:cubicBezTo>
                <a:cubicBezTo>
                  <a:pt x="15274" y="6841"/>
                  <a:pt x="14762" y="9681"/>
                  <a:pt x="13658" y="12313"/>
                </a:cubicBezTo>
                <a:cubicBezTo>
                  <a:pt x="12561" y="14937"/>
                  <a:pt x="10825" y="17361"/>
                  <a:pt x="8433" y="18921"/>
                </a:cubicBezTo>
                <a:cubicBezTo>
                  <a:pt x="5977" y="20513"/>
                  <a:pt x="2985" y="21105"/>
                  <a:pt x="521" y="22681"/>
                </a:cubicBezTo>
                <a:cubicBezTo>
                  <a:pt x="273" y="22841"/>
                  <a:pt x="1" y="23073"/>
                  <a:pt x="41" y="23361"/>
                </a:cubicBezTo>
                <a:cubicBezTo>
                  <a:pt x="81" y="23649"/>
                  <a:pt x="417" y="23809"/>
                  <a:pt x="697" y="23889"/>
                </a:cubicBezTo>
                <a:cubicBezTo>
                  <a:pt x="1789" y="24203"/>
                  <a:pt x="2917" y="24346"/>
                  <a:pt x="4050" y="24346"/>
                </a:cubicBezTo>
                <a:cubicBezTo>
                  <a:pt x="5723" y="24346"/>
                  <a:pt x="7405" y="24033"/>
                  <a:pt x="8993" y="23489"/>
                </a:cubicBezTo>
                <a:cubicBezTo>
                  <a:pt x="11649" y="22577"/>
                  <a:pt x="14058" y="21049"/>
                  <a:pt x="16266" y="19313"/>
                </a:cubicBezTo>
                <a:cubicBezTo>
                  <a:pt x="18322" y="17697"/>
                  <a:pt x="20250" y="15857"/>
                  <a:pt x="21594" y="13609"/>
                </a:cubicBezTo>
                <a:cubicBezTo>
                  <a:pt x="22202" y="12593"/>
                  <a:pt x="22674" y="11497"/>
                  <a:pt x="23138" y="10401"/>
                </a:cubicBezTo>
                <a:cubicBezTo>
                  <a:pt x="23602" y="9281"/>
                  <a:pt x="24058" y="8161"/>
                  <a:pt x="24498" y="7033"/>
                </a:cubicBezTo>
                <a:lnTo>
                  <a:pt x="24498" y="0"/>
                </a:lnTo>
                <a:close/>
              </a:path>
            </a:pathLst>
          </a:custGeom>
          <a:solidFill>
            <a:schemeClr val="dk2"/>
          </a:solidFill>
          <a:ln w="9525" cap="flat" cmpd="sng">
            <a:solidFill>
              <a:schemeClr val="accent6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15"/>
          <p:cNvSpPr/>
          <p:nvPr/>
        </p:nvSpPr>
        <p:spPr>
          <a:xfrm>
            <a:off x="8011717" y="-764212"/>
            <a:ext cx="983427" cy="1742520"/>
          </a:xfrm>
          <a:custGeom>
            <a:avLst/>
            <a:gdLst/>
            <a:ahLst/>
            <a:cxnLst/>
            <a:rect l="l" t="t" r="r" b="b"/>
            <a:pathLst>
              <a:path w="8145" h="14432" extrusionOk="0">
                <a:moveTo>
                  <a:pt x="4721" y="0"/>
                </a:moveTo>
                <a:cubicBezTo>
                  <a:pt x="4337" y="4616"/>
                  <a:pt x="2465" y="9121"/>
                  <a:pt x="329" y="13297"/>
                </a:cubicBezTo>
                <a:cubicBezTo>
                  <a:pt x="145" y="13649"/>
                  <a:pt x="1" y="14161"/>
                  <a:pt x="345" y="14369"/>
                </a:cubicBezTo>
                <a:cubicBezTo>
                  <a:pt x="420" y="14414"/>
                  <a:pt x="508" y="14431"/>
                  <a:pt x="600" y="14431"/>
                </a:cubicBezTo>
                <a:cubicBezTo>
                  <a:pt x="702" y="14431"/>
                  <a:pt x="808" y="14410"/>
                  <a:pt x="905" y="14385"/>
                </a:cubicBezTo>
                <a:cubicBezTo>
                  <a:pt x="2337" y="13985"/>
                  <a:pt x="3393" y="12785"/>
                  <a:pt x="4233" y="11561"/>
                </a:cubicBezTo>
                <a:cubicBezTo>
                  <a:pt x="6545" y="8145"/>
                  <a:pt x="7745" y="4128"/>
                  <a:pt x="8145" y="0"/>
                </a:cubicBezTo>
                <a:close/>
              </a:path>
            </a:pathLst>
          </a:custGeom>
          <a:solidFill>
            <a:schemeClr val="accent2"/>
          </a:solidFill>
          <a:ln w="9525" cap="flat" cmpd="sng">
            <a:solidFill>
              <a:schemeClr val="accent6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15"/>
          <p:cNvSpPr/>
          <p:nvPr/>
        </p:nvSpPr>
        <p:spPr>
          <a:xfrm>
            <a:off x="0" y="-765178"/>
            <a:ext cx="2644930" cy="3010048"/>
          </a:xfrm>
          <a:custGeom>
            <a:avLst/>
            <a:gdLst/>
            <a:ahLst/>
            <a:cxnLst/>
            <a:rect l="l" t="t" r="r" b="b"/>
            <a:pathLst>
              <a:path w="21906" h="24930" extrusionOk="0">
                <a:moveTo>
                  <a:pt x="8" y="0"/>
                </a:moveTo>
                <a:lnTo>
                  <a:pt x="0" y="24929"/>
                </a:lnTo>
                <a:cubicBezTo>
                  <a:pt x="920" y="21801"/>
                  <a:pt x="1760" y="18641"/>
                  <a:pt x="3481" y="16049"/>
                </a:cubicBezTo>
                <a:cubicBezTo>
                  <a:pt x="6105" y="12073"/>
                  <a:pt x="10337" y="10097"/>
                  <a:pt x="14393" y="8425"/>
                </a:cubicBezTo>
                <a:cubicBezTo>
                  <a:pt x="15465" y="7977"/>
                  <a:pt x="16553" y="7537"/>
                  <a:pt x="17545" y="6881"/>
                </a:cubicBezTo>
                <a:cubicBezTo>
                  <a:pt x="19729" y="5424"/>
                  <a:pt x="21305" y="2848"/>
                  <a:pt x="21905" y="0"/>
                </a:cubicBezTo>
                <a:close/>
              </a:path>
            </a:pathLst>
          </a:custGeom>
          <a:solidFill>
            <a:schemeClr val="dk2"/>
          </a:solidFill>
          <a:ln w="9525" cap="flat" cmpd="sng">
            <a:solidFill>
              <a:schemeClr val="accent6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p15"/>
          <p:cNvSpPr/>
          <p:nvPr/>
        </p:nvSpPr>
        <p:spPr>
          <a:xfrm>
            <a:off x="0" y="-764212"/>
            <a:ext cx="2439189" cy="2246971"/>
          </a:xfrm>
          <a:custGeom>
            <a:avLst/>
            <a:gdLst/>
            <a:ahLst/>
            <a:cxnLst/>
            <a:rect l="l" t="t" r="r" b="b"/>
            <a:pathLst>
              <a:path w="20202" h="18610" extrusionOk="0">
                <a:moveTo>
                  <a:pt x="19777" y="0"/>
                </a:moveTo>
                <a:cubicBezTo>
                  <a:pt x="18073" y="2408"/>
                  <a:pt x="15809" y="4432"/>
                  <a:pt x="13129" y="5640"/>
                </a:cubicBezTo>
                <a:cubicBezTo>
                  <a:pt x="11041" y="6585"/>
                  <a:pt x="8761" y="7025"/>
                  <a:pt x="6585" y="7753"/>
                </a:cubicBezTo>
                <a:cubicBezTo>
                  <a:pt x="4409" y="8481"/>
                  <a:pt x="2240" y="9577"/>
                  <a:pt x="920" y="11457"/>
                </a:cubicBezTo>
                <a:cubicBezTo>
                  <a:pt x="512" y="12041"/>
                  <a:pt x="200" y="12689"/>
                  <a:pt x="0" y="13369"/>
                </a:cubicBezTo>
                <a:lnTo>
                  <a:pt x="0" y="17449"/>
                </a:lnTo>
                <a:cubicBezTo>
                  <a:pt x="120" y="17849"/>
                  <a:pt x="280" y="18233"/>
                  <a:pt x="480" y="18609"/>
                </a:cubicBezTo>
                <a:cubicBezTo>
                  <a:pt x="1200" y="16473"/>
                  <a:pt x="1968" y="14273"/>
                  <a:pt x="3513" y="12641"/>
                </a:cubicBezTo>
                <a:cubicBezTo>
                  <a:pt x="6241" y="9761"/>
                  <a:pt x="10625" y="9345"/>
                  <a:pt x="14081" y="7417"/>
                </a:cubicBezTo>
                <a:cubicBezTo>
                  <a:pt x="16969" y="5784"/>
                  <a:pt x="19145" y="3136"/>
                  <a:pt x="20201" y="0"/>
                </a:cubicBezTo>
                <a:close/>
              </a:path>
            </a:pathLst>
          </a:custGeom>
          <a:solidFill>
            <a:schemeClr val="accent2"/>
          </a:solidFill>
          <a:ln w="9525" cap="flat" cmpd="sng">
            <a:solidFill>
              <a:schemeClr val="accent6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" name="Google Shape;386;p15"/>
          <p:cNvSpPr/>
          <p:nvPr/>
        </p:nvSpPr>
        <p:spPr>
          <a:xfrm>
            <a:off x="708987" y="-764212"/>
            <a:ext cx="2875785" cy="2566691"/>
          </a:xfrm>
          <a:custGeom>
            <a:avLst/>
            <a:gdLst/>
            <a:ahLst/>
            <a:cxnLst/>
            <a:rect l="l" t="t" r="r" b="b"/>
            <a:pathLst>
              <a:path w="23818" h="21258" extrusionOk="0">
                <a:moveTo>
                  <a:pt x="21754" y="0"/>
                </a:moveTo>
                <a:cubicBezTo>
                  <a:pt x="21450" y="496"/>
                  <a:pt x="21258" y="1080"/>
                  <a:pt x="21034" y="1632"/>
                </a:cubicBezTo>
                <a:cubicBezTo>
                  <a:pt x="19810" y="4648"/>
                  <a:pt x="17353" y="7009"/>
                  <a:pt x="14697" y="8881"/>
                </a:cubicBezTo>
                <a:cubicBezTo>
                  <a:pt x="12033" y="10761"/>
                  <a:pt x="9113" y="12241"/>
                  <a:pt x="6449" y="14097"/>
                </a:cubicBezTo>
                <a:cubicBezTo>
                  <a:pt x="3777" y="15953"/>
                  <a:pt x="1289" y="18273"/>
                  <a:pt x="1" y="21257"/>
                </a:cubicBezTo>
                <a:cubicBezTo>
                  <a:pt x="1433" y="19193"/>
                  <a:pt x="3497" y="17625"/>
                  <a:pt x="5745" y="16473"/>
                </a:cubicBezTo>
                <a:cubicBezTo>
                  <a:pt x="7993" y="15329"/>
                  <a:pt x="10409" y="14585"/>
                  <a:pt x="12841" y="13929"/>
                </a:cubicBezTo>
                <a:cubicBezTo>
                  <a:pt x="14481" y="13489"/>
                  <a:pt x="16153" y="13081"/>
                  <a:pt x="17633" y="12257"/>
                </a:cubicBezTo>
                <a:cubicBezTo>
                  <a:pt x="19410" y="11257"/>
                  <a:pt x="20810" y="9705"/>
                  <a:pt x="21634" y="7841"/>
                </a:cubicBezTo>
                <a:cubicBezTo>
                  <a:pt x="22722" y="5352"/>
                  <a:pt x="22714" y="2440"/>
                  <a:pt x="23818" y="0"/>
                </a:cubicBezTo>
                <a:close/>
              </a:path>
            </a:pathLst>
          </a:custGeom>
          <a:solidFill>
            <a:schemeClr val="dk2"/>
          </a:solidFill>
          <a:ln w="9525" cap="flat" cmpd="sng">
            <a:solidFill>
              <a:schemeClr val="accent6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7" name="Google Shape;387;p15"/>
          <p:cNvSpPr/>
          <p:nvPr/>
        </p:nvSpPr>
        <p:spPr>
          <a:xfrm>
            <a:off x="0" y="-765178"/>
            <a:ext cx="2971411" cy="3605055"/>
          </a:xfrm>
          <a:custGeom>
            <a:avLst/>
            <a:gdLst/>
            <a:ahLst/>
            <a:cxnLst/>
            <a:rect l="l" t="t" r="r" b="b"/>
            <a:pathLst>
              <a:path w="24610" h="29858" extrusionOk="0">
                <a:moveTo>
                  <a:pt x="24370" y="0"/>
                </a:moveTo>
                <a:cubicBezTo>
                  <a:pt x="23785" y="2600"/>
                  <a:pt x="23081" y="5320"/>
                  <a:pt x="21225" y="7225"/>
                </a:cubicBezTo>
                <a:cubicBezTo>
                  <a:pt x="20161" y="8321"/>
                  <a:pt x="18801" y="9057"/>
                  <a:pt x="17417" y="9697"/>
                </a:cubicBezTo>
                <a:cubicBezTo>
                  <a:pt x="12753" y="11833"/>
                  <a:pt x="7449" y="13097"/>
                  <a:pt x="3897" y="16793"/>
                </a:cubicBezTo>
                <a:cubicBezTo>
                  <a:pt x="2136" y="18633"/>
                  <a:pt x="968" y="20921"/>
                  <a:pt x="0" y="23297"/>
                </a:cubicBezTo>
                <a:lnTo>
                  <a:pt x="0" y="29858"/>
                </a:lnTo>
                <a:lnTo>
                  <a:pt x="32" y="29858"/>
                </a:lnTo>
                <a:cubicBezTo>
                  <a:pt x="2592" y="24873"/>
                  <a:pt x="5673" y="20025"/>
                  <a:pt x="10033" y="16521"/>
                </a:cubicBezTo>
                <a:cubicBezTo>
                  <a:pt x="12633" y="14433"/>
                  <a:pt x="15617" y="12881"/>
                  <a:pt x="18321" y="10937"/>
                </a:cubicBezTo>
                <a:cubicBezTo>
                  <a:pt x="21033" y="8993"/>
                  <a:pt x="23545" y="6536"/>
                  <a:pt x="24610" y="3376"/>
                </a:cubicBezTo>
                <a:lnTo>
                  <a:pt x="24442" y="0"/>
                </a:ln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accent6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" name="Google Shape;388;p15"/>
          <p:cNvSpPr/>
          <p:nvPr/>
        </p:nvSpPr>
        <p:spPr>
          <a:xfrm>
            <a:off x="0" y="-764212"/>
            <a:ext cx="3534543" cy="3934434"/>
          </a:xfrm>
          <a:custGeom>
            <a:avLst/>
            <a:gdLst/>
            <a:ahLst/>
            <a:cxnLst/>
            <a:rect l="l" t="t" r="r" b="b"/>
            <a:pathLst>
              <a:path w="29274" h="32586" extrusionOk="0">
                <a:moveTo>
                  <a:pt x="24098" y="0"/>
                </a:moveTo>
                <a:cubicBezTo>
                  <a:pt x="23737" y="2024"/>
                  <a:pt x="23009" y="3968"/>
                  <a:pt x="21945" y="5736"/>
                </a:cubicBezTo>
                <a:cubicBezTo>
                  <a:pt x="21433" y="6593"/>
                  <a:pt x="20833" y="7409"/>
                  <a:pt x="20097" y="8081"/>
                </a:cubicBezTo>
                <a:cubicBezTo>
                  <a:pt x="18529" y="9505"/>
                  <a:pt x="16441" y="10193"/>
                  <a:pt x="14497" y="11025"/>
                </a:cubicBezTo>
                <a:cubicBezTo>
                  <a:pt x="10641" y="12681"/>
                  <a:pt x="7049" y="15113"/>
                  <a:pt x="4505" y="18441"/>
                </a:cubicBezTo>
                <a:cubicBezTo>
                  <a:pt x="2160" y="21513"/>
                  <a:pt x="816" y="25161"/>
                  <a:pt x="0" y="28961"/>
                </a:cubicBezTo>
                <a:lnTo>
                  <a:pt x="0" y="32586"/>
                </a:lnTo>
                <a:cubicBezTo>
                  <a:pt x="1216" y="29522"/>
                  <a:pt x="2616" y="26537"/>
                  <a:pt x="4417" y="23793"/>
                </a:cubicBezTo>
                <a:cubicBezTo>
                  <a:pt x="6689" y="20329"/>
                  <a:pt x="9633" y="17241"/>
                  <a:pt x="13265" y="15241"/>
                </a:cubicBezTo>
                <a:cubicBezTo>
                  <a:pt x="16433" y="13497"/>
                  <a:pt x="20049" y="12609"/>
                  <a:pt x="23025" y="10569"/>
                </a:cubicBezTo>
                <a:cubicBezTo>
                  <a:pt x="26506" y="8169"/>
                  <a:pt x="28770" y="4176"/>
                  <a:pt x="29274" y="0"/>
                </a:cubicBezTo>
                <a:close/>
              </a:path>
            </a:pathLst>
          </a:custGeom>
          <a:solidFill>
            <a:schemeClr val="accent4"/>
          </a:solidFill>
          <a:ln w="9525" cap="flat" cmpd="sng">
            <a:solidFill>
              <a:schemeClr val="accent6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" name="Google Shape;389;p15"/>
          <p:cNvSpPr/>
          <p:nvPr/>
        </p:nvSpPr>
        <p:spPr>
          <a:xfrm>
            <a:off x="3620395" y="-764212"/>
            <a:ext cx="1804580" cy="1649308"/>
          </a:xfrm>
          <a:custGeom>
            <a:avLst/>
            <a:gdLst/>
            <a:ahLst/>
            <a:cxnLst/>
            <a:rect l="l" t="t" r="r" b="b"/>
            <a:pathLst>
              <a:path w="14946" h="13660" extrusionOk="0">
                <a:moveTo>
                  <a:pt x="13337" y="0"/>
                </a:moveTo>
                <a:cubicBezTo>
                  <a:pt x="12497" y="672"/>
                  <a:pt x="11785" y="1488"/>
                  <a:pt x="11217" y="2400"/>
                </a:cubicBezTo>
                <a:cubicBezTo>
                  <a:pt x="10073" y="4224"/>
                  <a:pt x="9353" y="6288"/>
                  <a:pt x="8177" y="8081"/>
                </a:cubicBezTo>
                <a:cubicBezTo>
                  <a:pt x="6857" y="10089"/>
                  <a:pt x="5025" y="11689"/>
                  <a:pt x="2857" y="12729"/>
                </a:cubicBezTo>
                <a:cubicBezTo>
                  <a:pt x="2060" y="13106"/>
                  <a:pt x="1200" y="13407"/>
                  <a:pt x="327" y="13407"/>
                </a:cubicBezTo>
                <a:cubicBezTo>
                  <a:pt x="218" y="13407"/>
                  <a:pt x="110" y="13403"/>
                  <a:pt x="1" y="13393"/>
                </a:cubicBezTo>
                <a:lnTo>
                  <a:pt x="1" y="13393"/>
                </a:lnTo>
                <a:cubicBezTo>
                  <a:pt x="763" y="13573"/>
                  <a:pt x="1540" y="13659"/>
                  <a:pt x="2318" y="13659"/>
                </a:cubicBezTo>
                <a:cubicBezTo>
                  <a:pt x="6276" y="13659"/>
                  <a:pt x="10232" y="11422"/>
                  <a:pt x="12097" y="7905"/>
                </a:cubicBezTo>
                <a:cubicBezTo>
                  <a:pt x="13409" y="5432"/>
                  <a:pt x="13753" y="2488"/>
                  <a:pt x="14946" y="0"/>
                </a:cubicBezTo>
                <a:close/>
              </a:path>
            </a:pathLst>
          </a:custGeom>
          <a:solidFill>
            <a:schemeClr val="lt2"/>
          </a:solidFill>
          <a:ln w="9525" cap="flat" cmpd="sng">
            <a:solidFill>
              <a:schemeClr val="accent6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" name="Google Shape;390;p15"/>
          <p:cNvSpPr/>
          <p:nvPr/>
        </p:nvSpPr>
        <p:spPr>
          <a:xfrm>
            <a:off x="3310335" y="-764212"/>
            <a:ext cx="1943673" cy="1742278"/>
          </a:xfrm>
          <a:custGeom>
            <a:avLst/>
            <a:gdLst/>
            <a:ahLst/>
            <a:cxnLst/>
            <a:rect l="l" t="t" r="r" b="b"/>
            <a:pathLst>
              <a:path w="16098" h="14430" extrusionOk="0">
                <a:moveTo>
                  <a:pt x="5025" y="0"/>
                </a:moveTo>
                <a:cubicBezTo>
                  <a:pt x="4785" y="1160"/>
                  <a:pt x="4777" y="2432"/>
                  <a:pt x="4513" y="3600"/>
                </a:cubicBezTo>
                <a:cubicBezTo>
                  <a:pt x="3873" y="6384"/>
                  <a:pt x="1697" y="8553"/>
                  <a:pt x="577" y="11193"/>
                </a:cubicBezTo>
                <a:cubicBezTo>
                  <a:pt x="209" y="12073"/>
                  <a:pt x="1" y="13209"/>
                  <a:pt x="681" y="13881"/>
                </a:cubicBezTo>
                <a:cubicBezTo>
                  <a:pt x="1113" y="14313"/>
                  <a:pt x="1777" y="14401"/>
                  <a:pt x="2393" y="14425"/>
                </a:cubicBezTo>
                <a:cubicBezTo>
                  <a:pt x="2504" y="14428"/>
                  <a:pt x="2615" y="14430"/>
                  <a:pt x="2726" y="14430"/>
                </a:cubicBezTo>
                <a:cubicBezTo>
                  <a:pt x="7411" y="14430"/>
                  <a:pt x="11982" y="11483"/>
                  <a:pt x="13881" y="7185"/>
                </a:cubicBezTo>
                <a:cubicBezTo>
                  <a:pt x="14449" y="5896"/>
                  <a:pt x="14793" y="4528"/>
                  <a:pt x="15153" y="3168"/>
                </a:cubicBezTo>
                <a:cubicBezTo>
                  <a:pt x="15433" y="2104"/>
                  <a:pt x="15729" y="1040"/>
                  <a:pt x="16097" y="0"/>
                </a:cubicBez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accent6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15"/>
          <p:cNvSpPr/>
          <p:nvPr/>
        </p:nvSpPr>
        <p:spPr>
          <a:xfrm>
            <a:off x="3708294" y="-764212"/>
            <a:ext cx="1175766" cy="1409760"/>
          </a:xfrm>
          <a:custGeom>
            <a:avLst/>
            <a:gdLst/>
            <a:ahLst/>
            <a:cxnLst/>
            <a:rect l="l" t="t" r="r" b="b"/>
            <a:pathLst>
              <a:path w="9738" h="11676" extrusionOk="0">
                <a:moveTo>
                  <a:pt x="4617" y="0"/>
                </a:moveTo>
                <a:cubicBezTo>
                  <a:pt x="4521" y="296"/>
                  <a:pt x="4449" y="600"/>
                  <a:pt x="4417" y="912"/>
                </a:cubicBezTo>
                <a:cubicBezTo>
                  <a:pt x="4001" y="3560"/>
                  <a:pt x="2905" y="6056"/>
                  <a:pt x="1241" y="8161"/>
                </a:cubicBezTo>
                <a:cubicBezTo>
                  <a:pt x="817" y="8697"/>
                  <a:pt x="345" y="9225"/>
                  <a:pt x="169" y="9881"/>
                </a:cubicBezTo>
                <a:cubicBezTo>
                  <a:pt x="1" y="10537"/>
                  <a:pt x="233" y="11369"/>
                  <a:pt x="873" y="11601"/>
                </a:cubicBezTo>
                <a:cubicBezTo>
                  <a:pt x="1038" y="11651"/>
                  <a:pt x="1209" y="11676"/>
                  <a:pt x="1381" y="11676"/>
                </a:cubicBezTo>
                <a:cubicBezTo>
                  <a:pt x="1484" y="11676"/>
                  <a:pt x="1587" y="11667"/>
                  <a:pt x="1689" y="11649"/>
                </a:cubicBezTo>
                <a:cubicBezTo>
                  <a:pt x="4433" y="11281"/>
                  <a:pt x="6585" y="9001"/>
                  <a:pt x="7761" y="6496"/>
                </a:cubicBezTo>
                <a:cubicBezTo>
                  <a:pt x="8729" y="4448"/>
                  <a:pt x="9185" y="2208"/>
                  <a:pt x="9737" y="0"/>
                </a:cubicBezTo>
                <a:close/>
              </a:path>
            </a:pathLst>
          </a:custGeom>
          <a:solidFill>
            <a:schemeClr val="accent2"/>
          </a:solidFill>
          <a:ln w="9525" cap="flat" cmpd="sng">
            <a:solidFill>
              <a:schemeClr val="accent6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p15"/>
          <p:cNvSpPr/>
          <p:nvPr/>
        </p:nvSpPr>
        <p:spPr>
          <a:xfrm>
            <a:off x="1143000" y="744800"/>
            <a:ext cx="6842100" cy="3605100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15"/>
          <p:cNvSpPr/>
          <p:nvPr/>
        </p:nvSpPr>
        <p:spPr>
          <a:xfrm>
            <a:off x="1290750" y="906950"/>
            <a:ext cx="6546600" cy="3280800"/>
          </a:xfrm>
          <a:prstGeom prst="rect">
            <a:avLst/>
          </a:prstGeom>
          <a:solidFill>
            <a:schemeClr val="accent3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p15"/>
          <p:cNvSpPr txBox="1">
            <a:spLocks noGrp="1"/>
          </p:cNvSpPr>
          <p:nvPr>
            <p:ph type="title"/>
          </p:nvPr>
        </p:nvSpPr>
        <p:spPr>
          <a:xfrm>
            <a:off x="1591650" y="2981471"/>
            <a:ext cx="5960700" cy="750000"/>
          </a:xfrm>
          <a:prstGeom prst="rect">
            <a:avLst/>
          </a:prstGeom>
          <a:effectLst>
            <a:outerShdw dist="47625" dir="8040000" algn="bl" rotWithShape="0">
              <a:schemeClr val="accent6"/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5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95" name="Google Shape;395;p15"/>
          <p:cNvSpPr txBox="1">
            <a:spLocks noGrp="1"/>
          </p:cNvSpPr>
          <p:nvPr>
            <p:ph type="subTitle" idx="1"/>
          </p:nvPr>
        </p:nvSpPr>
        <p:spPr>
          <a:xfrm>
            <a:off x="1699200" y="1571767"/>
            <a:ext cx="5745600" cy="140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000">
                <a:solidFill>
                  <a:schemeClr val="accent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CUSTOM_7"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21"/>
          <p:cNvSpPr/>
          <p:nvPr/>
        </p:nvSpPr>
        <p:spPr>
          <a:xfrm>
            <a:off x="0" y="-764212"/>
            <a:ext cx="9143037" cy="6088556"/>
          </a:xfrm>
          <a:custGeom>
            <a:avLst/>
            <a:gdLst/>
            <a:ahLst/>
            <a:cxnLst/>
            <a:rect l="l" t="t" r="r" b="b"/>
            <a:pathLst>
              <a:path w="75725" h="50427" extrusionOk="0">
                <a:moveTo>
                  <a:pt x="0" y="0"/>
                </a:moveTo>
                <a:lnTo>
                  <a:pt x="0" y="50426"/>
                </a:lnTo>
                <a:lnTo>
                  <a:pt x="75724" y="50426"/>
                </a:lnTo>
                <a:lnTo>
                  <a:pt x="75724" y="0"/>
                </a:ln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6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SS</a:t>
            </a:r>
            <a:endParaRPr/>
          </a:p>
        </p:txBody>
      </p:sp>
      <p:sp>
        <p:nvSpPr>
          <p:cNvPr id="517" name="Google Shape;517;p21"/>
          <p:cNvSpPr/>
          <p:nvPr/>
        </p:nvSpPr>
        <p:spPr>
          <a:xfrm>
            <a:off x="0" y="-764212"/>
            <a:ext cx="6576346" cy="6088556"/>
          </a:xfrm>
          <a:custGeom>
            <a:avLst/>
            <a:gdLst/>
            <a:ahLst/>
            <a:cxnLst/>
            <a:rect l="l" t="t" r="r" b="b"/>
            <a:pathLst>
              <a:path w="54467" h="50427" extrusionOk="0">
                <a:moveTo>
                  <a:pt x="47387" y="0"/>
                </a:moveTo>
                <a:cubicBezTo>
                  <a:pt x="47139" y="1416"/>
                  <a:pt x="46755" y="2808"/>
                  <a:pt x="46235" y="4152"/>
                </a:cubicBezTo>
                <a:cubicBezTo>
                  <a:pt x="45459" y="6216"/>
                  <a:pt x="44443" y="8225"/>
                  <a:pt x="42994" y="9881"/>
                </a:cubicBezTo>
                <a:cubicBezTo>
                  <a:pt x="37538" y="16113"/>
                  <a:pt x="27658" y="15921"/>
                  <a:pt x="20929" y="20745"/>
                </a:cubicBezTo>
                <a:cubicBezTo>
                  <a:pt x="12521" y="26761"/>
                  <a:pt x="11529" y="38914"/>
                  <a:pt x="4321" y="46322"/>
                </a:cubicBezTo>
                <a:cubicBezTo>
                  <a:pt x="3072" y="47602"/>
                  <a:pt x="1840" y="48834"/>
                  <a:pt x="0" y="50170"/>
                </a:cubicBezTo>
                <a:lnTo>
                  <a:pt x="0" y="50426"/>
                </a:lnTo>
                <a:lnTo>
                  <a:pt x="11017" y="50426"/>
                </a:lnTo>
                <a:cubicBezTo>
                  <a:pt x="12417" y="47882"/>
                  <a:pt x="13297" y="45066"/>
                  <a:pt x="14337" y="42338"/>
                </a:cubicBezTo>
                <a:cubicBezTo>
                  <a:pt x="17241" y="34722"/>
                  <a:pt x="21809" y="27337"/>
                  <a:pt x="28842" y="23217"/>
                </a:cubicBezTo>
                <a:cubicBezTo>
                  <a:pt x="32906" y="20833"/>
                  <a:pt x="37554" y="19673"/>
                  <a:pt x="41898" y="17833"/>
                </a:cubicBezTo>
                <a:cubicBezTo>
                  <a:pt x="44995" y="16521"/>
                  <a:pt x="48027" y="14801"/>
                  <a:pt x="50155" y="12185"/>
                </a:cubicBezTo>
                <a:cubicBezTo>
                  <a:pt x="52731" y="9025"/>
                  <a:pt x="53731" y="4888"/>
                  <a:pt x="54355" y="864"/>
                </a:cubicBezTo>
                <a:cubicBezTo>
                  <a:pt x="54403" y="576"/>
                  <a:pt x="54443" y="288"/>
                  <a:pt x="54467" y="0"/>
                </a:cubicBez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accent6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" name="Google Shape;518;p21"/>
          <p:cNvSpPr/>
          <p:nvPr/>
        </p:nvSpPr>
        <p:spPr>
          <a:xfrm>
            <a:off x="0" y="1242978"/>
            <a:ext cx="2108845" cy="2559929"/>
          </a:xfrm>
          <a:custGeom>
            <a:avLst/>
            <a:gdLst/>
            <a:ahLst/>
            <a:cxnLst/>
            <a:rect l="l" t="t" r="r" b="b"/>
            <a:pathLst>
              <a:path w="17466" h="21202" extrusionOk="0">
                <a:moveTo>
                  <a:pt x="17465" y="1"/>
                </a:moveTo>
                <a:lnTo>
                  <a:pt x="17465" y="1"/>
                </a:lnTo>
                <a:cubicBezTo>
                  <a:pt x="15001" y="769"/>
                  <a:pt x="12769" y="2161"/>
                  <a:pt x="11001" y="4049"/>
                </a:cubicBezTo>
                <a:cubicBezTo>
                  <a:pt x="8041" y="7201"/>
                  <a:pt x="6481" y="11601"/>
                  <a:pt x="3064" y="14266"/>
                </a:cubicBezTo>
                <a:cubicBezTo>
                  <a:pt x="2144" y="14978"/>
                  <a:pt x="1104" y="15546"/>
                  <a:pt x="0" y="15930"/>
                </a:cubicBezTo>
                <a:lnTo>
                  <a:pt x="0" y="21202"/>
                </a:lnTo>
                <a:cubicBezTo>
                  <a:pt x="2320" y="20090"/>
                  <a:pt x="4185" y="18146"/>
                  <a:pt x="5673" y="16034"/>
                </a:cubicBezTo>
                <a:cubicBezTo>
                  <a:pt x="7321" y="13682"/>
                  <a:pt x="8569" y="11089"/>
                  <a:pt x="10097" y="8657"/>
                </a:cubicBezTo>
                <a:cubicBezTo>
                  <a:pt x="12121" y="5433"/>
                  <a:pt x="14601" y="2513"/>
                  <a:pt x="17465" y="1"/>
                </a:cubicBezTo>
                <a:close/>
              </a:path>
            </a:pathLst>
          </a:custGeom>
          <a:solidFill>
            <a:schemeClr val="dk2"/>
          </a:solidFill>
          <a:ln w="9525" cap="flat" cmpd="sng">
            <a:solidFill>
              <a:schemeClr val="accent6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" name="Google Shape;519;p21"/>
          <p:cNvSpPr/>
          <p:nvPr/>
        </p:nvSpPr>
        <p:spPr>
          <a:xfrm>
            <a:off x="0" y="1041945"/>
            <a:ext cx="2837149" cy="4090188"/>
          </a:xfrm>
          <a:custGeom>
            <a:avLst/>
            <a:gdLst/>
            <a:ahLst/>
            <a:cxnLst/>
            <a:rect l="l" t="t" r="r" b="b"/>
            <a:pathLst>
              <a:path w="23498" h="33876" extrusionOk="0">
                <a:moveTo>
                  <a:pt x="20971" y="0"/>
                </a:moveTo>
                <a:cubicBezTo>
                  <a:pt x="20936" y="0"/>
                  <a:pt x="20901" y="1"/>
                  <a:pt x="20865" y="2"/>
                </a:cubicBezTo>
                <a:cubicBezTo>
                  <a:pt x="20641" y="2"/>
                  <a:pt x="20425" y="18"/>
                  <a:pt x="20233" y="34"/>
                </a:cubicBezTo>
                <a:cubicBezTo>
                  <a:pt x="17489" y="298"/>
                  <a:pt x="14713" y="1786"/>
                  <a:pt x="12417" y="4210"/>
                </a:cubicBezTo>
                <a:cubicBezTo>
                  <a:pt x="10321" y="6434"/>
                  <a:pt x="8817" y="9178"/>
                  <a:pt x="7585" y="11578"/>
                </a:cubicBezTo>
                <a:lnTo>
                  <a:pt x="7289" y="12162"/>
                </a:lnTo>
                <a:cubicBezTo>
                  <a:pt x="6465" y="13762"/>
                  <a:pt x="5617" y="15411"/>
                  <a:pt x="4553" y="16859"/>
                </a:cubicBezTo>
                <a:cubicBezTo>
                  <a:pt x="3216" y="18675"/>
                  <a:pt x="1704" y="19923"/>
                  <a:pt x="64" y="20563"/>
                </a:cubicBezTo>
                <a:lnTo>
                  <a:pt x="8" y="20579"/>
                </a:lnTo>
                <a:lnTo>
                  <a:pt x="0" y="33875"/>
                </a:lnTo>
                <a:cubicBezTo>
                  <a:pt x="784" y="33323"/>
                  <a:pt x="1520" y="32699"/>
                  <a:pt x="2184" y="32003"/>
                </a:cubicBezTo>
                <a:cubicBezTo>
                  <a:pt x="4561" y="29507"/>
                  <a:pt x="5953" y="26299"/>
                  <a:pt x="7297" y="23187"/>
                </a:cubicBezTo>
                <a:lnTo>
                  <a:pt x="7497" y="22731"/>
                </a:lnTo>
                <a:cubicBezTo>
                  <a:pt x="8761" y="19803"/>
                  <a:pt x="10289" y="16419"/>
                  <a:pt x="12305" y="13362"/>
                </a:cubicBezTo>
                <a:cubicBezTo>
                  <a:pt x="14425" y="10138"/>
                  <a:pt x="16865" y="7666"/>
                  <a:pt x="19553" y="6002"/>
                </a:cubicBezTo>
                <a:cubicBezTo>
                  <a:pt x="19761" y="5866"/>
                  <a:pt x="19977" y="5738"/>
                  <a:pt x="20185" y="5618"/>
                </a:cubicBezTo>
                <a:cubicBezTo>
                  <a:pt x="21177" y="5026"/>
                  <a:pt x="22193" y="4426"/>
                  <a:pt x="22929" y="3474"/>
                </a:cubicBezTo>
                <a:cubicBezTo>
                  <a:pt x="23313" y="2978"/>
                  <a:pt x="23497" y="2514"/>
                  <a:pt x="23497" y="2042"/>
                </a:cubicBezTo>
                <a:cubicBezTo>
                  <a:pt x="23497" y="1306"/>
                  <a:pt x="22977" y="586"/>
                  <a:pt x="22217" y="258"/>
                </a:cubicBezTo>
                <a:cubicBezTo>
                  <a:pt x="21819" y="88"/>
                  <a:pt x="21393" y="0"/>
                  <a:pt x="20971" y="0"/>
                </a:cubicBezTo>
                <a:close/>
              </a:path>
            </a:pathLst>
          </a:custGeom>
          <a:solidFill>
            <a:schemeClr val="accent2"/>
          </a:solidFill>
          <a:ln w="9525" cap="flat" cmpd="sng">
            <a:solidFill>
              <a:schemeClr val="accent6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" name="Google Shape;520;p21"/>
          <p:cNvSpPr/>
          <p:nvPr/>
        </p:nvSpPr>
        <p:spPr>
          <a:xfrm>
            <a:off x="0" y="2817556"/>
            <a:ext cx="1093542" cy="2048958"/>
          </a:xfrm>
          <a:custGeom>
            <a:avLst/>
            <a:gdLst/>
            <a:ahLst/>
            <a:cxnLst/>
            <a:rect l="l" t="t" r="r" b="b"/>
            <a:pathLst>
              <a:path w="9057" h="16970" extrusionOk="0">
                <a:moveTo>
                  <a:pt x="8585" y="1"/>
                </a:moveTo>
                <a:cubicBezTo>
                  <a:pt x="8425" y="1"/>
                  <a:pt x="8281" y="49"/>
                  <a:pt x="8153" y="137"/>
                </a:cubicBezTo>
                <a:cubicBezTo>
                  <a:pt x="5729" y="1609"/>
                  <a:pt x="5305" y="5313"/>
                  <a:pt x="2760" y="6553"/>
                </a:cubicBezTo>
                <a:cubicBezTo>
                  <a:pt x="2000" y="6929"/>
                  <a:pt x="1104" y="7049"/>
                  <a:pt x="472" y="7609"/>
                </a:cubicBezTo>
                <a:cubicBezTo>
                  <a:pt x="288" y="7769"/>
                  <a:pt x="128" y="7961"/>
                  <a:pt x="8" y="8177"/>
                </a:cubicBezTo>
                <a:lnTo>
                  <a:pt x="0" y="16969"/>
                </a:lnTo>
                <a:cubicBezTo>
                  <a:pt x="1904" y="16049"/>
                  <a:pt x="3304" y="14169"/>
                  <a:pt x="4201" y="12209"/>
                </a:cubicBezTo>
                <a:cubicBezTo>
                  <a:pt x="5273" y="9881"/>
                  <a:pt x="5825" y="7329"/>
                  <a:pt x="6937" y="5017"/>
                </a:cubicBezTo>
                <a:cubicBezTo>
                  <a:pt x="7561" y="3729"/>
                  <a:pt x="8353" y="2529"/>
                  <a:pt x="8881" y="1201"/>
                </a:cubicBezTo>
                <a:cubicBezTo>
                  <a:pt x="9057" y="753"/>
                  <a:pt x="9057" y="41"/>
                  <a:pt x="8585" y="1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6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" name="Google Shape;521;p21"/>
          <p:cNvSpPr/>
          <p:nvPr/>
        </p:nvSpPr>
        <p:spPr>
          <a:xfrm>
            <a:off x="2476744" y="2254422"/>
            <a:ext cx="4942975" cy="3069935"/>
          </a:xfrm>
          <a:custGeom>
            <a:avLst/>
            <a:gdLst/>
            <a:ahLst/>
            <a:cxnLst/>
            <a:rect l="l" t="t" r="r" b="b"/>
            <a:pathLst>
              <a:path w="40939" h="25426" extrusionOk="0">
                <a:moveTo>
                  <a:pt x="40938" y="0"/>
                </a:moveTo>
                <a:cubicBezTo>
                  <a:pt x="37764" y="379"/>
                  <a:pt x="34567" y="568"/>
                  <a:pt x="31370" y="568"/>
                </a:cubicBezTo>
                <a:cubicBezTo>
                  <a:pt x="29435" y="568"/>
                  <a:pt x="27500" y="499"/>
                  <a:pt x="25570" y="360"/>
                </a:cubicBezTo>
                <a:cubicBezTo>
                  <a:pt x="24105" y="253"/>
                  <a:pt x="22640" y="106"/>
                  <a:pt x="21170" y="106"/>
                </a:cubicBezTo>
                <a:cubicBezTo>
                  <a:pt x="21002" y="106"/>
                  <a:pt x="20834" y="108"/>
                  <a:pt x="20665" y="112"/>
                </a:cubicBezTo>
                <a:cubicBezTo>
                  <a:pt x="15521" y="232"/>
                  <a:pt x="10457" y="2512"/>
                  <a:pt x="6969" y="6297"/>
                </a:cubicBezTo>
                <a:cubicBezTo>
                  <a:pt x="4441" y="9041"/>
                  <a:pt x="2760" y="12489"/>
                  <a:pt x="1704" y="16065"/>
                </a:cubicBezTo>
                <a:cubicBezTo>
                  <a:pt x="800" y="19105"/>
                  <a:pt x="328" y="22265"/>
                  <a:pt x="0" y="25425"/>
                </a:cubicBezTo>
                <a:lnTo>
                  <a:pt x="1448" y="25425"/>
                </a:lnTo>
                <a:lnTo>
                  <a:pt x="2656" y="22625"/>
                </a:lnTo>
                <a:cubicBezTo>
                  <a:pt x="3280" y="21177"/>
                  <a:pt x="3905" y="19721"/>
                  <a:pt x="4705" y="18369"/>
                </a:cubicBezTo>
                <a:cubicBezTo>
                  <a:pt x="5873" y="16393"/>
                  <a:pt x="7385" y="14649"/>
                  <a:pt x="9033" y="13065"/>
                </a:cubicBezTo>
                <a:cubicBezTo>
                  <a:pt x="13273" y="8993"/>
                  <a:pt x="18401" y="5961"/>
                  <a:pt x="24010" y="4200"/>
                </a:cubicBezTo>
                <a:cubicBezTo>
                  <a:pt x="25610" y="3696"/>
                  <a:pt x="27250" y="3296"/>
                  <a:pt x="28890" y="2904"/>
                </a:cubicBezTo>
                <a:lnTo>
                  <a:pt x="40938" y="0"/>
                </a:lnTo>
                <a:close/>
              </a:path>
            </a:pathLst>
          </a:custGeom>
          <a:solidFill>
            <a:schemeClr val="accent2"/>
          </a:solidFill>
          <a:ln w="9525" cap="flat" cmpd="sng">
            <a:solidFill>
              <a:schemeClr val="accent6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21"/>
          <p:cNvSpPr/>
          <p:nvPr/>
        </p:nvSpPr>
        <p:spPr>
          <a:xfrm>
            <a:off x="2469983" y="542683"/>
            <a:ext cx="6674024" cy="4781666"/>
          </a:xfrm>
          <a:custGeom>
            <a:avLst/>
            <a:gdLst/>
            <a:ahLst/>
            <a:cxnLst/>
            <a:rect l="l" t="t" r="r" b="b"/>
            <a:pathLst>
              <a:path w="55276" h="39603" extrusionOk="0">
                <a:moveTo>
                  <a:pt x="55275" y="1"/>
                </a:moveTo>
                <a:cubicBezTo>
                  <a:pt x="52811" y="4889"/>
                  <a:pt x="49771" y="9505"/>
                  <a:pt x="45051" y="12097"/>
                </a:cubicBezTo>
                <a:cubicBezTo>
                  <a:pt x="36914" y="16569"/>
                  <a:pt x="26602" y="13545"/>
                  <a:pt x="17737" y="16313"/>
                </a:cubicBezTo>
                <a:cubicBezTo>
                  <a:pt x="11985" y="18113"/>
                  <a:pt x="7145" y="22346"/>
                  <a:pt x="4089" y="27538"/>
                </a:cubicBezTo>
                <a:cubicBezTo>
                  <a:pt x="1912" y="31218"/>
                  <a:pt x="600" y="35354"/>
                  <a:pt x="0" y="39602"/>
                </a:cubicBezTo>
                <a:lnTo>
                  <a:pt x="10305" y="39602"/>
                </a:lnTo>
                <a:cubicBezTo>
                  <a:pt x="12273" y="34210"/>
                  <a:pt x="13977" y="28506"/>
                  <a:pt x="18417" y="25018"/>
                </a:cubicBezTo>
                <a:cubicBezTo>
                  <a:pt x="23041" y="21386"/>
                  <a:pt x="29362" y="21178"/>
                  <a:pt x="35106" y="19930"/>
                </a:cubicBezTo>
                <a:cubicBezTo>
                  <a:pt x="41906" y="18457"/>
                  <a:pt x="48507" y="15177"/>
                  <a:pt x="52907" y="9777"/>
                </a:cubicBezTo>
                <a:cubicBezTo>
                  <a:pt x="53795" y="8681"/>
                  <a:pt x="54587" y="7513"/>
                  <a:pt x="55275" y="6281"/>
                </a:cubicBezTo>
                <a:lnTo>
                  <a:pt x="55275" y="1"/>
                </a:lnTo>
                <a:close/>
              </a:path>
            </a:pathLst>
          </a:custGeom>
          <a:solidFill>
            <a:schemeClr val="accent4"/>
          </a:solidFill>
          <a:ln w="9525" cap="flat" cmpd="sng">
            <a:solidFill>
              <a:schemeClr val="accent6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21"/>
          <p:cNvSpPr/>
          <p:nvPr/>
        </p:nvSpPr>
        <p:spPr>
          <a:xfrm>
            <a:off x="3922729" y="1046896"/>
            <a:ext cx="5220315" cy="3028401"/>
          </a:xfrm>
          <a:custGeom>
            <a:avLst/>
            <a:gdLst/>
            <a:ahLst/>
            <a:cxnLst/>
            <a:rect l="l" t="t" r="r" b="b"/>
            <a:pathLst>
              <a:path w="43236" h="25082" extrusionOk="0">
                <a:moveTo>
                  <a:pt x="43235" y="1"/>
                </a:moveTo>
                <a:lnTo>
                  <a:pt x="42139" y="1473"/>
                </a:lnTo>
                <a:cubicBezTo>
                  <a:pt x="39867" y="4185"/>
                  <a:pt x="37347" y="6777"/>
                  <a:pt x="34235" y="8449"/>
                </a:cubicBezTo>
                <a:cubicBezTo>
                  <a:pt x="26922" y="12353"/>
                  <a:pt x="17690" y="10521"/>
                  <a:pt x="10121" y="13905"/>
                </a:cubicBezTo>
                <a:cubicBezTo>
                  <a:pt x="5401" y="16018"/>
                  <a:pt x="1633" y="20170"/>
                  <a:pt x="1" y="25082"/>
                </a:cubicBezTo>
                <a:lnTo>
                  <a:pt x="1" y="25082"/>
                </a:lnTo>
                <a:cubicBezTo>
                  <a:pt x="3817" y="20050"/>
                  <a:pt x="9617" y="16570"/>
                  <a:pt x="15850" y="15578"/>
                </a:cubicBezTo>
                <a:cubicBezTo>
                  <a:pt x="19034" y="15066"/>
                  <a:pt x="22306" y="15178"/>
                  <a:pt x="25442" y="14442"/>
                </a:cubicBezTo>
                <a:cubicBezTo>
                  <a:pt x="29626" y="13457"/>
                  <a:pt x="33347" y="11009"/>
                  <a:pt x="36459" y="8041"/>
                </a:cubicBezTo>
                <a:cubicBezTo>
                  <a:pt x="38987" y="5617"/>
                  <a:pt x="41155" y="2857"/>
                  <a:pt x="43235" y="33"/>
                </a:cubicBezTo>
                <a:lnTo>
                  <a:pt x="43235" y="1"/>
                </a:ln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6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21"/>
          <p:cNvSpPr/>
          <p:nvPr/>
        </p:nvSpPr>
        <p:spPr>
          <a:xfrm>
            <a:off x="2760725" y="3577497"/>
            <a:ext cx="1165020" cy="1746866"/>
          </a:xfrm>
          <a:custGeom>
            <a:avLst/>
            <a:gdLst/>
            <a:ahLst/>
            <a:cxnLst/>
            <a:rect l="l" t="t" r="r" b="b"/>
            <a:pathLst>
              <a:path w="9649" h="14468" extrusionOk="0">
                <a:moveTo>
                  <a:pt x="9063" y="1"/>
                </a:moveTo>
                <a:cubicBezTo>
                  <a:pt x="8917" y="1"/>
                  <a:pt x="8761" y="47"/>
                  <a:pt x="8625" y="99"/>
                </a:cubicBezTo>
                <a:cubicBezTo>
                  <a:pt x="5417" y="1235"/>
                  <a:pt x="2929" y="3963"/>
                  <a:pt x="1561" y="7083"/>
                </a:cubicBezTo>
                <a:cubicBezTo>
                  <a:pt x="544" y="9403"/>
                  <a:pt x="104" y="11923"/>
                  <a:pt x="0" y="14467"/>
                </a:cubicBezTo>
                <a:lnTo>
                  <a:pt x="4177" y="14467"/>
                </a:lnTo>
                <a:cubicBezTo>
                  <a:pt x="4185" y="10955"/>
                  <a:pt x="5201" y="7531"/>
                  <a:pt x="7089" y="4579"/>
                </a:cubicBezTo>
                <a:cubicBezTo>
                  <a:pt x="7849" y="3419"/>
                  <a:pt x="8737" y="2339"/>
                  <a:pt x="9361" y="1107"/>
                </a:cubicBezTo>
                <a:cubicBezTo>
                  <a:pt x="9529" y="771"/>
                  <a:pt x="9649" y="299"/>
                  <a:pt x="9345" y="83"/>
                </a:cubicBezTo>
                <a:cubicBezTo>
                  <a:pt x="9263" y="23"/>
                  <a:pt x="9165" y="1"/>
                  <a:pt x="9063" y="1"/>
                </a:cubicBezTo>
                <a:close/>
              </a:path>
            </a:pathLst>
          </a:custGeom>
          <a:solidFill>
            <a:schemeClr val="dk2"/>
          </a:solidFill>
          <a:ln w="9525" cap="flat" cmpd="sng">
            <a:solidFill>
              <a:schemeClr val="accent6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Google Shape;525;p21"/>
          <p:cNvSpPr/>
          <p:nvPr/>
        </p:nvSpPr>
        <p:spPr>
          <a:xfrm>
            <a:off x="5796738" y="3168186"/>
            <a:ext cx="3346309" cy="2156175"/>
          </a:xfrm>
          <a:custGeom>
            <a:avLst/>
            <a:gdLst/>
            <a:ahLst/>
            <a:cxnLst/>
            <a:rect l="l" t="t" r="r" b="b"/>
            <a:pathLst>
              <a:path w="27715" h="17858" extrusionOk="0">
                <a:moveTo>
                  <a:pt x="27714" y="1"/>
                </a:moveTo>
                <a:cubicBezTo>
                  <a:pt x="27266" y="865"/>
                  <a:pt x="26746" y="1681"/>
                  <a:pt x="26170" y="2457"/>
                </a:cubicBezTo>
                <a:cubicBezTo>
                  <a:pt x="24298" y="4961"/>
                  <a:pt x="21674" y="6969"/>
                  <a:pt x="18634" y="7745"/>
                </a:cubicBezTo>
                <a:cubicBezTo>
                  <a:pt x="16249" y="8361"/>
                  <a:pt x="13721" y="8193"/>
                  <a:pt x="11313" y="8713"/>
                </a:cubicBezTo>
                <a:cubicBezTo>
                  <a:pt x="8113" y="9393"/>
                  <a:pt x="5249" y="11265"/>
                  <a:pt x="3033" y="13673"/>
                </a:cubicBezTo>
                <a:cubicBezTo>
                  <a:pt x="1873" y="14953"/>
                  <a:pt x="857" y="16353"/>
                  <a:pt x="1" y="17857"/>
                </a:cubicBezTo>
                <a:lnTo>
                  <a:pt x="20314" y="17857"/>
                </a:lnTo>
                <a:cubicBezTo>
                  <a:pt x="21514" y="17073"/>
                  <a:pt x="22570" y="16065"/>
                  <a:pt x="23610" y="15073"/>
                </a:cubicBezTo>
                <a:cubicBezTo>
                  <a:pt x="24986" y="13745"/>
                  <a:pt x="26362" y="12425"/>
                  <a:pt x="27714" y="11073"/>
                </a:cubicBezTo>
                <a:lnTo>
                  <a:pt x="27714" y="1"/>
                </a:lnTo>
                <a:close/>
              </a:path>
            </a:pathLst>
          </a:custGeom>
          <a:solidFill>
            <a:schemeClr val="accent4"/>
          </a:solidFill>
          <a:ln w="9525" cap="flat" cmpd="sng">
            <a:solidFill>
              <a:schemeClr val="accent6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" name="Google Shape;526;p21"/>
          <p:cNvSpPr/>
          <p:nvPr/>
        </p:nvSpPr>
        <p:spPr>
          <a:xfrm>
            <a:off x="6122244" y="4381497"/>
            <a:ext cx="1262699" cy="950345"/>
          </a:xfrm>
          <a:custGeom>
            <a:avLst/>
            <a:gdLst/>
            <a:ahLst/>
            <a:cxnLst/>
            <a:rect l="l" t="t" r="r" b="b"/>
            <a:pathLst>
              <a:path w="10458" h="7871" extrusionOk="0">
                <a:moveTo>
                  <a:pt x="9241" y="1"/>
                </a:moveTo>
                <a:cubicBezTo>
                  <a:pt x="8845" y="1"/>
                  <a:pt x="8446" y="133"/>
                  <a:pt x="8073" y="270"/>
                </a:cubicBezTo>
                <a:cubicBezTo>
                  <a:pt x="6209" y="966"/>
                  <a:pt x="4417" y="1926"/>
                  <a:pt x="2953" y="3262"/>
                </a:cubicBezTo>
                <a:cubicBezTo>
                  <a:pt x="1585" y="4502"/>
                  <a:pt x="497" y="6094"/>
                  <a:pt x="1" y="7862"/>
                </a:cubicBezTo>
                <a:lnTo>
                  <a:pt x="5209" y="7870"/>
                </a:lnTo>
                <a:cubicBezTo>
                  <a:pt x="5625" y="6310"/>
                  <a:pt x="6481" y="4910"/>
                  <a:pt x="7673" y="3822"/>
                </a:cubicBezTo>
                <a:cubicBezTo>
                  <a:pt x="8417" y="3142"/>
                  <a:pt x="9289" y="2606"/>
                  <a:pt x="9985" y="1878"/>
                </a:cubicBezTo>
                <a:cubicBezTo>
                  <a:pt x="10217" y="1630"/>
                  <a:pt x="10441" y="1334"/>
                  <a:pt x="10449" y="998"/>
                </a:cubicBezTo>
                <a:cubicBezTo>
                  <a:pt x="10457" y="502"/>
                  <a:pt x="9993" y="102"/>
                  <a:pt x="9505" y="22"/>
                </a:cubicBezTo>
                <a:cubicBezTo>
                  <a:pt x="9418" y="7"/>
                  <a:pt x="9329" y="1"/>
                  <a:pt x="9241" y="1"/>
                </a:cubicBezTo>
                <a:close/>
              </a:path>
            </a:pathLst>
          </a:custGeom>
          <a:solidFill>
            <a:schemeClr val="dk2"/>
          </a:solidFill>
          <a:ln w="9525" cap="flat" cmpd="sng">
            <a:solidFill>
              <a:schemeClr val="accent6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" name="Google Shape;527;p21"/>
          <p:cNvSpPr/>
          <p:nvPr/>
        </p:nvSpPr>
        <p:spPr>
          <a:xfrm>
            <a:off x="6919260" y="3834674"/>
            <a:ext cx="2223789" cy="1489690"/>
          </a:xfrm>
          <a:custGeom>
            <a:avLst/>
            <a:gdLst/>
            <a:ahLst/>
            <a:cxnLst/>
            <a:rect l="l" t="t" r="r" b="b"/>
            <a:pathLst>
              <a:path w="18418" h="12338" extrusionOk="0">
                <a:moveTo>
                  <a:pt x="18417" y="1"/>
                </a:moveTo>
                <a:cubicBezTo>
                  <a:pt x="17833" y="841"/>
                  <a:pt x="17121" y="1593"/>
                  <a:pt x="16305" y="2233"/>
                </a:cubicBezTo>
                <a:cubicBezTo>
                  <a:pt x="12985" y="4769"/>
                  <a:pt x="8257" y="4537"/>
                  <a:pt x="4656" y="6657"/>
                </a:cubicBezTo>
                <a:cubicBezTo>
                  <a:pt x="3224" y="7497"/>
                  <a:pt x="2024" y="8673"/>
                  <a:pt x="1160" y="10089"/>
                </a:cubicBezTo>
                <a:cubicBezTo>
                  <a:pt x="720" y="10809"/>
                  <a:pt x="376" y="11577"/>
                  <a:pt x="0" y="12337"/>
                </a:cubicBezTo>
                <a:lnTo>
                  <a:pt x="18417" y="12337"/>
                </a:lnTo>
                <a:lnTo>
                  <a:pt x="18417" y="1"/>
                </a:ln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accent6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8" name="Google Shape;528;p21"/>
          <p:cNvSpPr/>
          <p:nvPr/>
        </p:nvSpPr>
        <p:spPr>
          <a:xfrm>
            <a:off x="7197445" y="4156447"/>
            <a:ext cx="1946570" cy="1167918"/>
          </a:xfrm>
          <a:custGeom>
            <a:avLst/>
            <a:gdLst/>
            <a:ahLst/>
            <a:cxnLst/>
            <a:rect l="l" t="t" r="r" b="b"/>
            <a:pathLst>
              <a:path w="16122" h="9673" extrusionOk="0">
                <a:moveTo>
                  <a:pt x="16121" y="0"/>
                </a:moveTo>
                <a:cubicBezTo>
                  <a:pt x="15433" y="1056"/>
                  <a:pt x="14497" y="1928"/>
                  <a:pt x="13377" y="2512"/>
                </a:cubicBezTo>
                <a:cubicBezTo>
                  <a:pt x="11449" y="3528"/>
                  <a:pt x="9193" y="3624"/>
                  <a:pt x="7073" y="4096"/>
                </a:cubicBezTo>
                <a:cubicBezTo>
                  <a:pt x="5233" y="4504"/>
                  <a:pt x="3424" y="5232"/>
                  <a:pt x="2024" y="6488"/>
                </a:cubicBezTo>
                <a:cubicBezTo>
                  <a:pt x="1064" y="7336"/>
                  <a:pt x="360" y="8440"/>
                  <a:pt x="0" y="9672"/>
                </a:cubicBezTo>
                <a:lnTo>
                  <a:pt x="872" y="9672"/>
                </a:lnTo>
                <a:cubicBezTo>
                  <a:pt x="1640" y="8816"/>
                  <a:pt x="2680" y="8168"/>
                  <a:pt x="3768" y="7752"/>
                </a:cubicBezTo>
                <a:cubicBezTo>
                  <a:pt x="5521" y="7072"/>
                  <a:pt x="7409" y="6888"/>
                  <a:pt x="9257" y="6600"/>
                </a:cubicBezTo>
                <a:cubicBezTo>
                  <a:pt x="11113" y="6312"/>
                  <a:pt x="13001" y="5880"/>
                  <a:pt x="14537" y="4808"/>
                </a:cubicBezTo>
                <a:cubicBezTo>
                  <a:pt x="15145" y="4376"/>
                  <a:pt x="15681" y="3840"/>
                  <a:pt x="16121" y="3232"/>
                </a:cubicBezTo>
                <a:lnTo>
                  <a:pt x="16121" y="0"/>
                </a:lnTo>
                <a:close/>
              </a:path>
            </a:pathLst>
          </a:custGeom>
          <a:solidFill>
            <a:schemeClr val="lt2"/>
          </a:solidFill>
          <a:ln w="9525" cap="flat" cmpd="sng">
            <a:solidFill>
              <a:schemeClr val="accent6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9" name="Google Shape;529;p21"/>
          <p:cNvSpPr/>
          <p:nvPr/>
        </p:nvSpPr>
        <p:spPr>
          <a:xfrm>
            <a:off x="4580642" y="3338189"/>
            <a:ext cx="1682753" cy="1753628"/>
          </a:xfrm>
          <a:custGeom>
            <a:avLst/>
            <a:gdLst/>
            <a:ahLst/>
            <a:cxnLst/>
            <a:rect l="l" t="t" r="r" b="b"/>
            <a:pathLst>
              <a:path w="13937" h="14524" extrusionOk="0">
                <a:moveTo>
                  <a:pt x="13937" y="1"/>
                </a:moveTo>
                <a:lnTo>
                  <a:pt x="13937" y="1"/>
                </a:lnTo>
                <a:cubicBezTo>
                  <a:pt x="11497" y="561"/>
                  <a:pt x="9065" y="1289"/>
                  <a:pt x="6841" y="2457"/>
                </a:cubicBezTo>
                <a:cubicBezTo>
                  <a:pt x="4608" y="3617"/>
                  <a:pt x="2592" y="5257"/>
                  <a:pt x="1240" y="7369"/>
                </a:cubicBezTo>
                <a:cubicBezTo>
                  <a:pt x="632" y="8321"/>
                  <a:pt x="168" y="9385"/>
                  <a:pt x="80" y="10505"/>
                </a:cubicBezTo>
                <a:cubicBezTo>
                  <a:pt x="0" y="11625"/>
                  <a:pt x="352" y="12809"/>
                  <a:pt x="1184" y="13569"/>
                </a:cubicBezTo>
                <a:cubicBezTo>
                  <a:pt x="1946" y="14259"/>
                  <a:pt x="3005" y="14523"/>
                  <a:pt x="4042" y="14523"/>
                </a:cubicBezTo>
                <a:cubicBezTo>
                  <a:pt x="4159" y="14523"/>
                  <a:pt x="4276" y="14520"/>
                  <a:pt x="4392" y="14513"/>
                </a:cubicBezTo>
                <a:cubicBezTo>
                  <a:pt x="7297" y="14345"/>
                  <a:pt x="9841" y="12505"/>
                  <a:pt x="11793" y="10361"/>
                </a:cubicBezTo>
                <a:lnTo>
                  <a:pt x="11793" y="10361"/>
                </a:lnTo>
                <a:lnTo>
                  <a:pt x="6489" y="12153"/>
                </a:lnTo>
                <a:cubicBezTo>
                  <a:pt x="5488" y="12089"/>
                  <a:pt x="4752" y="11089"/>
                  <a:pt x="4672" y="10097"/>
                </a:cubicBezTo>
                <a:cubicBezTo>
                  <a:pt x="4592" y="9105"/>
                  <a:pt x="5008" y="8137"/>
                  <a:pt x="5496" y="7273"/>
                </a:cubicBezTo>
                <a:cubicBezTo>
                  <a:pt x="7385" y="3945"/>
                  <a:pt x="10369" y="1377"/>
                  <a:pt x="13937" y="1"/>
                </a:cubicBezTo>
                <a:close/>
              </a:path>
            </a:pathLst>
          </a:custGeom>
          <a:solidFill>
            <a:schemeClr val="dk2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0" name="Google Shape;530;p21"/>
          <p:cNvSpPr/>
          <p:nvPr/>
        </p:nvSpPr>
        <p:spPr>
          <a:xfrm>
            <a:off x="4580642" y="3338189"/>
            <a:ext cx="1682753" cy="1760148"/>
          </a:xfrm>
          <a:custGeom>
            <a:avLst/>
            <a:gdLst/>
            <a:ahLst/>
            <a:cxnLst/>
            <a:rect l="l" t="t" r="r" b="b"/>
            <a:pathLst>
              <a:path w="13937" h="14578" fill="none" extrusionOk="0">
                <a:moveTo>
                  <a:pt x="11793" y="10361"/>
                </a:moveTo>
                <a:cubicBezTo>
                  <a:pt x="9841" y="12505"/>
                  <a:pt x="7297" y="14345"/>
                  <a:pt x="4392" y="14513"/>
                </a:cubicBezTo>
                <a:cubicBezTo>
                  <a:pt x="3248" y="14577"/>
                  <a:pt x="2032" y="14337"/>
                  <a:pt x="1184" y="13569"/>
                </a:cubicBezTo>
                <a:cubicBezTo>
                  <a:pt x="352" y="12809"/>
                  <a:pt x="0" y="11625"/>
                  <a:pt x="80" y="10505"/>
                </a:cubicBezTo>
                <a:cubicBezTo>
                  <a:pt x="168" y="9385"/>
                  <a:pt x="632" y="8321"/>
                  <a:pt x="1240" y="7369"/>
                </a:cubicBezTo>
                <a:cubicBezTo>
                  <a:pt x="2592" y="5257"/>
                  <a:pt x="4608" y="3617"/>
                  <a:pt x="6841" y="2457"/>
                </a:cubicBezTo>
                <a:cubicBezTo>
                  <a:pt x="9065" y="1289"/>
                  <a:pt x="11497" y="561"/>
                  <a:pt x="13937" y="1"/>
                </a:cubicBezTo>
                <a:cubicBezTo>
                  <a:pt x="10369" y="1377"/>
                  <a:pt x="7385" y="3945"/>
                  <a:pt x="5496" y="7273"/>
                </a:cubicBezTo>
                <a:cubicBezTo>
                  <a:pt x="5008" y="8137"/>
                  <a:pt x="4592" y="9105"/>
                  <a:pt x="4672" y="10097"/>
                </a:cubicBezTo>
                <a:cubicBezTo>
                  <a:pt x="4752" y="11089"/>
                  <a:pt x="5488" y="12089"/>
                  <a:pt x="6489" y="12153"/>
                </a:cubicBezTo>
              </a:path>
            </a:pathLst>
          </a:custGeom>
          <a:noFill/>
          <a:ln w="2400" cap="flat" cmpd="sng">
            <a:solidFill>
              <a:srgbClr val="4D4D4D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1" name="Google Shape;531;p21"/>
          <p:cNvSpPr/>
          <p:nvPr/>
        </p:nvSpPr>
        <p:spPr>
          <a:xfrm>
            <a:off x="4760304" y="1697084"/>
            <a:ext cx="4383707" cy="3334839"/>
          </a:xfrm>
          <a:custGeom>
            <a:avLst/>
            <a:gdLst/>
            <a:ahLst/>
            <a:cxnLst/>
            <a:rect l="l" t="t" r="r" b="b"/>
            <a:pathLst>
              <a:path w="36307" h="27620" extrusionOk="0">
                <a:moveTo>
                  <a:pt x="36306" y="0"/>
                </a:moveTo>
                <a:cubicBezTo>
                  <a:pt x="35626" y="1840"/>
                  <a:pt x="34922" y="3680"/>
                  <a:pt x="33786" y="5272"/>
                </a:cubicBezTo>
                <a:cubicBezTo>
                  <a:pt x="31290" y="8760"/>
                  <a:pt x="27042" y="10561"/>
                  <a:pt x="22865" y="11529"/>
                </a:cubicBezTo>
                <a:cubicBezTo>
                  <a:pt x="18681" y="12489"/>
                  <a:pt x="14353" y="12793"/>
                  <a:pt x="10265" y="14113"/>
                </a:cubicBezTo>
                <a:cubicBezTo>
                  <a:pt x="6177" y="15433"/>
                  <a:pt x="2208" y="18041"/>
                  <a:pt x="696" y="22057"/>
                </a:cubicBezTo>
                <a:cubicBezTo>
                  <a:pt x="152" y="23489"/>
                  <a:pt x="0" y="25249"/>
                  <a:pt x="960" y="26441"/>
                </a:cubicBezTo>
                <a:cubicBezTo>
                  <a:pt x="1646" y="27283"/>
                  <a:pt x="2697" y="27620"/>
                  <a:pt x="3801" y="27620"/>
                </a:cubicBezTo>
                <a:cubicBezTo>
                  <a:pt x="4616" y="27620"/>
                  <a:pt x="5461" y="27436"/>
                  <a:pt x="6209" y="27137"/>
                </a:cubicBezTo>
                <a:cubicBezTo>
                  <a:pt x="9345" y="25889"/>
                  <a:pt x="11657" y="23217"/>
                  <a:pt x="14465" y="21345"/>
                </a:cubicBezTo>
                <a:cubicBezTo>
                  <a:pt x="17441" y="19369"/>
                  <a:pt x="20937" y="18305"/>
                  <a:pt x="24513" y="18289"/>
                </a:cubicBezTo>
                <a:cubicBezTo>
                  <a:pt x="25059" y="18289"/>
                  <a:pt x="25608" y="18312"/>
                  <a:pt x="26154" y="18312"/>
                </a:cubicBezTo>
                <a:cubicBezTo>
                  <a:pt x="26817" y="18312"/>
                  <a:pt x="27477" y="18278"/>
                  <a:pt x="28122" y="18129"/>
                </a:cubicBezTo>
                <a:cubicBezTo>
                  <a:pt x="30146" y="17657"/>
                  <a:pt x="31722" y="16089"/>
                  <a:pt x="33026" y="14465"/>
                </a:cubicBezTo>
                <a:cubicBezTo>
                  <a:pt x="34290" y="12865"/>
                  <a:pt x="35386" y="11145"/>
                  <a:pt x="36306" y="9329"/>
                </a:cubicBezTo>
                <a:lnTo>
                  <a:pt x="36306" y="0"/>
                </a:lnTo>
                <a:close/>
              </a:path>
            </a:pathLst>
          </a:custGeom>
          <a:solidFill>
            <a:schemeClr val="accent2"/>
          </a:solidFill>
          <a:ln w="9525" cap="flat" cmpd="sng">
            <a:solidFill>
              <a:schemeClr val="accent6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2" name="Google Shape;532;p21"/>
          <p:cNvSpPr/>
          <p:nvPr/>
        </p:nvSpPr>
        <p:spPr>
          <a:xfrm>
            <a:off x="5028830" y="3417274"/>
            <a:ext cx="2356120" cy="1386578"/>
          </a:xfrm>
          <a:custGeom>
            <a:avLst/>
            <a:gdLst/>
            <a:ahLst/>
            <a:cxnLst/>
            <a:rect l="l" t="t" r="r" b="b"/>
            <a:pathLst>
              <a:path w="19514" h="11484" extrusionOk="0">
                <a:moveTo>
                  <a:pt x="12516" y="1"/>
                </a:moveTo>
                <a:cubicBezTo>
                  <a:pt x="8146" y="1"/>
                  <a:pt x="3771" y="2175"/>
                  <a:pt x="1256" y="5770"/>
                </a:cubicBezTo>
                <a:cubicBezTo>
                  <a:pt x="680" y="6594"/>
                  <a:pt x="184" y="7514"/>
                  <a:pt x="96" y="8522"/>
                </a:cubicBezTo>
                <a:cubicBezTo>
                  <a:pt x="0" y="9522"/>
                  <a:pt x="392" y="10618"/>
                  <a:pt x="1248" y="11146"/>
                </a:cubicBezTo>
                <a:cubicBezTo>
                  <a:pt x="1637" y="11383"/>
                  <a:pt x="2076" y="11484"/>
                  <a:pt x="2527" y="11484"/>
                </a:cubicBezTo>
                <a:cubicBezTo>
                  <a:pt x="3171" y="11484"/>
                  <a:pt x="3838" y="11279"/>
                  <a:pt x="4417" y="10978"/>
                </a:cubicBezTo>
                <a:cubicBezTo>
                  <a:pt x="6849" y="9698"/>
                  <a:pt x="8193" y="7026"/>
                  <a:pt x="10273" y="5226"/>
                </a:cubicBezTo>
                <a:cubicBezTo>
                  <a:pt x="11769" y="3930"/>
                  <a:pt x="13625" y="3098"/>
                  <a:pt x="15513" y="2506"/>
                </a:cubicBezTo>
                <a:cubicBezTo>
                  <a:pt x="16529" y="2186"/>
                  <a:pt x="17585" y="1938"/>
                  <a:pt x="18649" y="1938"/>
                </a:cubicBezTo>
                <a:lnTo>
                  <a:pt x="19513" y="970"/>
                </a:lnTo>
                <a:lnTo>
                  <a:pt x="19513" y="970"/>
                </a:lnTo>
                <a:cubicBezTo>
                  <a:pt x="19375" y="980"/>
                  <a:pt x="19238" y="984"/>
                  <a:pt x="19101" y="984"/>
                </a:cubicBezTo>
                <a:cubicBezTo>
                  <a:pt x="17692" y="984"/>
                  <a:pt x="16313" y="495"/>
                  <a:pt x="14913" y="226"/>
                </a:cubicBezTo>
                <a:cubicBezTo>
                  <a:pt x="14122" y="74"/>
                  <a:pt x="13319" y="1"/>
                  <a:pt x="12516" y="1"/>
                </a:cubicBezTo>
                <a:close/>
              </a:path>
            </a:pathLst>
          </a:custGeom>
          <a:solidFill>
            <a:schemeClr val="lt2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3" name="Google Shape;533;p21"/>
          <p:cNvSpPr/>
          <p:nvPr/>
        </p:nvSpPr>
        <p:spPr>
          <a:xfrm>
            <a:off x="5755203" y="2180046"/>
            <a:ext cx="3388810" cy="1844424"/>
          </a:xfrm>
          <a:custGeom>
            <a:avLst/>
            <a:gdLst/>
            <a:ahLst/>
            <a:cxnLst/>
            <a:rect l="l" t="t" r="r" b="b"/>
            <a:pathLst>
              <a:path w="28067" h="15276" extrusionOk="0">
                <a:moveTo>
                  <a:pt x="28066" y="0"/>
                </a:moveTo>
                <a:cubicBezTo>
                  <a:pt x="27322" y="1184"/>
                  <a:pt x="26530" y="2344"/>
                  <a:pt x="25698" y="3472"/>
                </a:cubicBezTo>
                <a:cubicBezTo>
                  <a:pt x="25194" y="4152"/>
                  <a:pt x="24666" y="4824"/>
                  <a:pt x="24050" y="5401"/>
                </a:cubicBezTo>
                <a:cubicBezTo>
                  <a:pt x="23226" y="6169"/>
                  <a:pt x="22258" y="6753"/>
                  <a:pt x="21258" y="7273"/>
                </a:cubicBezTo>
                <a:cubicBezTo>
                  <a:pt x="18258" y="8817"/>
                  <a:pt x="14969" y="9753"/>
                  <a:pt x="11601" y="10017"/>
                </a:cubicBezTo>
                <a:cubicBezTo>
                  <a:pt x="8281" y="10273"/>
                  <a:pt x="4737" y="9929"/>
                  <a:pt x="1833" y="11553"/>
                </a:cubicBezTo>
                <a:cubicBezTo>
                  <a:pt x="1209" y="11897"/>
                  <a:pt x="609" y="12361"/>
                  <a:pt x="305" y="13009"/>
                </a:cubicBezTo>
                <a:cubicBezTo>
                  <a:pt x="1" y="13657"/>
                  <a:pt x="81" y="14521"/>
                  <a:pt x="641" y="14969"/>
                </a:cubicBezTo>
                <a:cubicBezTo>
                  <a:pt x="924" y="15192"/>
                  <a:pt x="1267" y="15276"/>
                  <a:pt x="1626" y="15276"/>
                </a:cubicBezTo>
                <a:cubicBezTo>
                  <a:pt x="2026" y="15276"/>
                  <a:pt x="2445" y="15172"/>
                  <a:pt x="2825" y="15041"/>
                </a:cubicBezTo>
                <a:cubicBezTo>
                  <a:pt x="4225" y="14569"/>
                  <a:pt x="5521" y="13841"/>
                  <a:pt x="6897" y="13305"/>
                </a:cubicBezTo>
                <a:cubicBezTo>
                  <a:pt x="8676" y="12623"/>
                  <a:pt x="10559" y="12273"/>
                  <a:pt x="12457" y="12273"/>
                </a:cubicBezTo>
                <a:cubicBezTo>
                  <a:pt x="12787" y="12273"/>
                  <a:pt x="13118" y="12283"/>
                  <a:pt x="13449" y="12305"/>
                </a:cubicBezTo>
                <a:cubicBezTo>
                  <a:pt x="14783" y="12397"/>
                  <a:pt x="16162" y="12651"/>
                  <a:pt x="17489" y="12651"/>
                </a:cubicBezTo>
                <a:cubicBezTo>
                  <a:pt x="18455" y="12651"/>
                  <a:pt x="19393" y="12517"/>
                  <a:pt x="20266" y="12089"/>
                </a:cubicBezTo>
                <a:cubicBezTo>
                  <a:pt x="21226" y="11617"/>
                  <a:pt x="21986" y="10825"/>
                  <a:pt x="22666" y="9993"/>
                </a:cubicBezTo>
                <a:cubicBezTo>
                  <a:pt x="24474" y="7769"/>
                  <a:pt x="25842" y="5049"/>
                  <a:pt x="28066" y="3312"/>
                </a:cubicBezTo>
                <a:lnTo>
                  <a:pt x="28066" y="0"/>
                </a:lnTo>
                <a:close/>
              </a:path>
            </a:pathLst>
          </a:custGeom>
          <a:solidFill>
            <a:schemeClr val="dk2"/>
          </a:solidFill>
          <a:ln w="9525" cap="flat" cmpd="sng">
            <a:solidFill>
              <a:schemeClr val="accent6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4" name="Google Shape;534;p21"/>
          <p:cNvSpPr/>
          <p:nvPr/>
        </p:nvSpPr>
        <p:spPr>
          <a:xfrm>
            <a:off x="3528633" y="955133"/>
            <a:ext cx="5614410" cy="4369218"/>
          </a:xfrm>
          <a:custGeom>
            <a:avLst/>
            <a:gdLst/>
            <a:ahLst/>
            <a:cxnLst/>
            <a:rect l="l" t="t" r="r" b="b"/>
            <a:pathLst>
              <a:path w="46500" h="36187" extrusionOk="0">
                <a:moveTo>
                  <a:pt x="46499" y="1"/>
                </a:moveTo>
                <a:cubicBezTo>
                  <a:pt x="42435" y="6385"/>
                  <a:pt x="36899" y="12017"/>
                  <a:pt x="29722" y="14129"/>
                </a:cubicBezTo>
                <a:cubicBezTo>
                  <a:pt x="23226" y="16042"/>
                  <a:pt x="15778" y="14977"/>
                  <a:pt x="10057" y="18594"/>
                </a:cubicBezTo>
                <a:cubicBezTo>
                  <a:pt x="8057" y="19850"/>
                  <a:pt x="6417" y="21602"/>
                  <a:pt x="4929" y="23434"/>
                </a:cubicBezTo>
                <a:cubicBezTo>
                  <a:pt x="3081" y="25714"/>
                  <a:pt x="1385" y="28218"/>
                  <a:pt x="673" y="31066"/>
                </a:cubicBezTo>
                <a:cubicBezTo>
                  <a:pt x="249" y="32730"/>
                  <a:pt x="177" y="34466"/>
                  <a:pt x="1" y="36186"/>
                </a:cubicBezTo>
                <a:lnTo>
                  <a:pt x="6033" y="36186"/>
                </a:lnTo>
                <a:cubicBezTo>
                  <a:pt x="6257" y="33610"/>
                  <a:pt x="6145" y="30986"/>
                  <a:pt x="6945" y="28546"/>
                </a:cubicBezTo>
                <a:cubicBezTo>
                  <a:pt x="8161" y="24866"/>
                  <a:pt x="11345" y="22098"/>
                  <a:pt x="14889" y="20514"/>
                </a:cubicBezTo>
                <a:cubicBezTo>
                  <a:pt x="18426" y="18922"/>
                  <a:pt x="22314" y="18338"/>
                  <a:pt x="26146" y="17786"/>
                </a:cubicBezTo>
                <a:cubicBezTo>
                  <a:pt x="29986" y="17234"/>
                  <a:pt x="33882" y="16674"/>
                  <a:pt x="37427" y="15114"/>
                </a:cubicBezTo>
                <a:cubicBezTo>
                  <a:pt x="38923" y="14449"/>
                  <a:pt x="40355" y="13609"/>
                  <a:pt x="41515" y="12465"/>
                </a:cubicBezTo>
                <a:cubicBezTo>
                  <a:pt x="42547" y="11441"/>
                  <a:pt x="43339" y="10193"/>
                  <a:pt x="44075" y="8937"/>
                </a:cubicBezTo>
                <a:cubicBezTo>
                  <a:pt x="44947" y="7449"/>
                  <a:pt x="45755" y="5937"/>
                  <a:pt x="46499" y="4377"/>
                </a:cubicBezTo>
                <a:lnTo>
                  <a:pt x="46499" y="1"/>
                </a:ln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accent6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5" name="Google Shape;535;p21"/>
          <p:cNvSpPr/>
          <p:nvPr/>
        </p:nvSpPr>
        <p:spPr>
          <a:xfrm>
            <a:off x="2602314" y="1116442"/>
            <a:ext cx="4650301" cy="2493281"/>
          </a:xfrm>
          <a:custGeom>
            <a:avLst/>
            <a:gdLst/>
            <a:ahLst/>
            <a:cxnLst/>
            <a:rect l="l" t="t" r="r" b="b"/>
            <a:pathLst>
              <a:path w="38515" h="20650" extrusionOk="0">
                <a:moveTo>
                  <a:pt x="38306" y="1"/>
                </a:moveTo>
                <a:cubicBezTo>
                  <a:pt x="32402" y="4881"/>
                  <a:pt x="24146" y="4113"/>
                  <a:pt x="17033" y="5609"/>
                </a:cubicBezTo>
                <a:cubicBezTo>
                  <a:pt x="9825" y="7049"/>
                  <a:pt x="2505" y="13225"/>
                  <a:pt x="0" y="20650"/>
                </a:cubicBezTo>
                <a:cubicBezTo>
                  <a:pt x="3369" y="10673"/>
                  <a:pt x="15089" y="7753"/>
                  <a:pt x="23930" y="6353"/>
                </a:cubicBezTo>
                <a:cubicBezTo>
                  <a:pt x="31210" y="5201"/>
                  <a:pt x="34042" y="5113"/>
                  <a:pt x="38514" y="1201"/>
                </a:cubicBezTo>
                <a:lnTo>
                  <a:pt x="38306" y="1"/>
                </a:lnTo>
                <a:close/>
              </a:path>
            </a:pathLst>
          </a:custGeom>
          <a:solidFill>
            <a:schemeClr val="dk2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" name="Google Shape;536;p21"/>
          <p:cNvSpPr/>
          <p:nvPr/>
        </p:nvSpPr>
        <p:spPr>
          <a:xfrm>
            <a:off x="2602314" y="1116442"/>
            <a:ext cx="4650301" cy="2493281"/>
          </a:xfrm>
          <a:custGeom>
            <a:avLst/>
            <a:gdLst/>
            <a:ahLst/>
            <a:cxnLst/>
            <a:rect l="l" t="t" r="r" b="b"/>
            <a:pathLst>
              <a:path w="38515" h="20650" fill="none" extrusionOk="0">
                <a:moveTo>
                  <a:pt x="38514" y="1201"/>
                </a:moveTo>
                <a:cubicBezTo>
                  <a:pt x="34042" y="5113"/>
                  <a:pt x="31210" y="5201"/>
                  <a:pt x="23930" y="6353"/>
                </a:cubicBezTo>
                <a:cubicBezTo>
                  <a:pt x="15089" y="7753"/>
                  <a:pt x="3369" y="10673"/>
                  <a:pt x="0" y="20650"/>
                </a:cubicBezTo>
                <a:cubicBezTo>
                  <a:pt x="2505" y="13225"/>
                  <a:pt x="9825" y="7049"/>
                  <a:pt x="17033" y="5609"/>
                </a:cubicBezTo>
                <a:cubicBezTo>
                  <a:pt x="24146" y="4113"/>
                  <a:pt x="32402" y="4881"/>
                  <a:pt x="38306" y="1"/>
                </a:cubicBezTo>
              </a:path>
            </a:pathLst>
          </a:custGeom>
          <a:noFill/>
          <a:ln w="2400" cap="flat" cmpd="sng">
            <a:solidFill>
              <a:srgbClr val="4D4D4D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7" name="Google Shape;537;p21"/>
          <p:cNvSpPr/>
          <p:nvPr/>
        </p:nvSpPr>
        <p:spPr>
          <a:xfrm>
            <a:off x="984274" y="-764212"/>
            <a:ext cx="6842094" cy="6088556"/>
          </a:xfrm>
          <a:custGeom>
            <a:avLst/>
            <a:gdLst/>
            <a:ahLst/>
            <a:cxnLst/>
            <a:rect l="l" t="t" r="r" b="b"/>
            <a:pathLst>
              <a:path w="56668" h="50427" extrusionOk="0">
                <a:moveTo>
                  <a:pt x="41619" y="0"/>
                </a:moveTo>
                <a:cubicBezTo>
                  <a:pt x="41675" y="768"/>
                  <a:pt x="41667" y="1552"/>
                  <a:pt x="41595" y="2320"/>
                </a:cubicBezTo>
                <a:cubicBezTo>
                  <a:pt x="41163" y="6665"/>
                  <a:pt x="38227" y="10425"/>
                  <a:pt x="34690" y="12969"/>
                </a:cubicBezTo>
                <a:cubicBezTo>
                  <a:pt x="31146" y="15521"/>
                  <a:pt x="27002" y="17057"/>
                  <a:pt x="22978" y="18737"/>
                </a:cubicBezTo>
                <a:cubicBezTo>
                  <a:pt x="18954" y="20409"/>
                  <a:pt x="14897" y="22321"/>
                  <a:pt x="11825" y="25409"/>
                </a:cubicBezTo>
                <a:cubicBezTo>
                  <a:pt x="8689" y="28553"/>
                  <a:pt x="6793" y="32698"/>
                  <a:pt x="4985" y="36754"/>
                </a:cubicBezTo>
                <a:cubicBezTo>
                  <a:pt x="3153" y="40874"/>
                  <a:pt x="1345" y="45026"/>
                  <a:pt x="233" y="49394"/>
                </a:cubicBezTo>
                <a:cubicBezTo>
                  <a:pt x="145" y="49738"/>
                  <a:pt x="65" y="50074"/>
                  <a:pt x="1" y="50426"/>
                </a:cubicBezTo>
                <a:lnTo>
                  <a:pt x="7793" y="50426"/>
                </a:lnTo>
                <a:cubicBezTo>
                  <a:pt x="9393" y="46378"/>
                  <a:pt x="11201" y="40834"/>
                  <a:pt x="12657" y="37786"/>
                </a:cubicBezTo>
                <a:cubicBezTo>
                  <a:pt x="14329" y="34266"/>
                  <a:pt x="16042" y="30682"/>
                  <a:pt x="18746" y="27881"/>
                </a:cubicBezTo>
                <a:cubicBezTo>
                  <a:pt x="24130" y="22313"/>
                  <a:pt x="32442" y="20777"/>
                  <a:pt x="40187" y="20649"/>
                </a:cubicBezTo>
                <a:cubicBezTo>
                  <a:pt x="42459" y="20609"/>
                  <a:pt x="44787" y="20665"/>
                  <a:pt x="46955" y="19985"/>
                </a:cubicBezTo>
                <a:cubicBezTo>
                  <a:pt x="51147" y="18673"/>
                  <a:pt x="54139" y="14777"/>
                  <a:pt x="55459" y="10585"/>
                </a:cubicBezTo>
                <a:cubicBezTo>
                  <a:pt x="56532" y="7185"/>
                  <a:pt x="56668" y="3584"/>
                  <a:pt x="56564" y="0"/>
                </a:cubicBezTo>
                <a:close/>
              </a:path>
            </a:pathLst>
          </a:custGeom>
          <a:solidFill>
            <a:schemeClr val="lt2"/>
          </a:solidFill>
          <a:ln w="9525" cap="flat" cmpd="sng">
            <a:solidFill>
              <a:schemeClr val="accent6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8" name="Google Shape;538;p21"/>
          <p:cNvSpPr/>
          <p:nvPr/>
        </p:nvSpPr>
        <p:spPr>
          <a:xfrm>
            <a:off x="1550304" y="2422493"/>
            <a:ext cx="1353495" cy="2901865"/>
          </a:xfrm>
          <a:custGeom>
            <a:avLst/>
            <a:gdLst/>
            <a:ahLst/>
            <a:cxnLst/>
            <a:rect l="l" t="t" r="r" b="b"/>
            <a:pathLst>
              <a:path w="11210" h="24034" extrusionOk="0">
                <a:moveTo>
                  <a:pt x="11210" y="0"/>
                </a:moveTo>
                <a:cubicBezTo>
                  <a:pt x="7433" y="3289"/>
                  <a:pt x="5489" y="8161"/>
                  <a:pt x="3809" y="12889"/>
                </a:cubicBezTo>
                <a:cubicBezTo>
                  <a:pt x="2489" y="16585"/>
                  <a:pt x="1241" y="20305"/>
                  <a:pt x="1" y="24033"/>
                </a:cubicBezTo>
                <a:lnTo>
                  <a:pt x="6049" y="24033"/>
                </a:lnTo>
                <a:cubicBezTo>
                  <a:pt x="5569" y="20065"/>
                  <a:pt x="5465" y="16049"/>
                  <a:pt x="6097" y="12113"/>
                </a:cubicBezTo>
                <a:cubicBezTo>
                  <a:pt x="6801" y="7737"/>
                  <a:pt x="8441" y="3457"/>
                  <a:pt x="11210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6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9" name="Google Shape;539;p21"/>
          <p:cNvSpPr/>
          <p:nvPr/>
        </p:nvSpPr>
        <p:spPr>
          <a:xfrm>
            <a:off x="5118661" y="-764212"/>
            <a:ext cx="1760148" cy="2185153"/>
          </a:xfrm>
          <a:custGeom>
            <a:avLst/>
            <a:gdLst/>
            <a:ahLst/>
            <a:cxnLst/>
            <a:rect l="l" t="t" r="r" b="b"/>
            <a:pathLst>
              <a:path w="14578" h="18098" extrusionOk="0">
                <a:moveTo>
                  <a:pt x="9737" y="0"/>
                </a:moveTo>
                <a:cubicBezTo>
                  <a:pt x="9593" y="3368"/>
                  <a:pt x="8849" y="6841"/>
                  <a:pt x="6713" y="9433"/>
                </a:cubicBezTo>
                <a:cubicBezTo>
                  <a:pt x="5345" y="11081"/>
                  <a:pt x="3521" y="12265"/>
                  <a:pt x="1865" y="13617"/>
                </a:cubicBezTo>
                <a:cubicBezTo>
                  <a:pt x="944" y="14369"/>
                  <a:pt x="0" y="15521"/>
                  <a:pt x="488" y="16601"/>
                </a:cubicBezTo>
                <a:cubicBezTo>
                  <a:pt x="728" y="17137"/>
                  <a:pt x="1288" y="17473"/>
                  <a:pt x="1841" y="17689"/>
                </a:cubicBezTo>
                <a:cubicBezTo>
                  <a:pt x="2560" y="17968"/>
                  <a:pt x="3319" y="18097"/>
                  <a:pt x="4083" y="18097"/>
                </a:cubicBezTo>
                <a:cubicBezTo>
                  <a:pt x="5899" y="18097"/>
                  <a:pt x="7744" y="17369"/>
                  <a:pt x="9169" y="16209"/>
                </a:cubicBezTo>
                <a:cubicBezTo>
                  <a:pt x="11193" y="14569"/>
                  <a:pt x="12497" y="12185"/>
                  <a:pt x="13401" y="9737"/>
                </a:cubicBezTo>
                <a:cubicBezTo>
                  <a:pt x="14089" y="7881"/>
                  <a:pt x="14577" y="5920"/>
                  <a:pt x="14537" y="3936"/>
                </a:cubicBezTo>
                <a:cubicBezTo>
                  <a:pt x="14513" y="2568"/>
                  <a:pt x="14193" y="1224"/>
                  <a:pt x="13585" y="0"/>
                </a:cubicBezTo>
                <a:close/>
              </a:path>
            </a:pathLst>
          </a:custGeom>
          <a:solidFill>
            <a:schemeClr val="accent2"/>
          </a:solidFill>
          <a:ln w="9525" cap="flat" cmpd="sng">
            <a:solidFill>
              <a:schemeClr val="accent6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" name="Google Shape;540;p21"/>
          <p:cNvSpPr/>
          <p:nvPr/>
        </p:nvSpPr>
        <p:spPr>
          <a:xfrm>
            <a:off x="5770658" y="-764212"/>
            <a:ext cx="1451053" cy="1895014"/>
          </a:xfrm>
          <a:custGeom>
            <a:avLst/>
            <a:gdLst/>
            <a:ahLst/>
            <a:cxnLst/>
            <a:rect l="l" t="t" r="r" b="b"/>
            <a:pathLst>
              <a:path w="12018" h="15695" extrusionOk="0">
                <a:moveTo>
                  <a:pt x="4641" y="0"/>
                </a:moveTo>
                <a:cubicBezTo>
                  <a:pt x="4641" y="1280"/>
                  <a:pt x="4385" y="3552"/>
                  <a:pt x="4033" y="4696"/>
                </a:cubicBezTo>
                <a:cubicBezTo>
                  <a:pt x="3313" y="7049"/>
                  <a:pt x="2321" y="9001"/>
                  <a:pt x="1033" y="11089"/>
                </a:cubicBezTo>
                <a:cubicBezTo>
                  <a:pt x="537" y="11897"/>
                  <a:pt x="1" y="12777"/>
                  <a:pt x="121" y="13721"/>
                </a:cubicBezTo>
                <a:cubicBezTo>
                  <a:pt x="279" y="14909"/>
                  <a:pt x="1532" y="15695"/>
                  <a:pt x="2737" y="15695"/>
                </a:cubicBezTo>
                <a:cubicBezTo>
                  <a:pt x="2872" y="15695"/>
                  <a:pt x="3005" y="15685"/>
                  <a:pt x="3137" y="15665"/>
                </a:cubicBezTo>
                <a:cubicBezTo>
                  <a:pt x="4457" y="15457"/>
                  <a:pt x="5537" y="14489"/>
                  <a:pt x="6313" y="13417"/>
                </a:cubicBezTo>
                <a:cubicBezTo>
                  <a:pt x="9185" y="9465"/>
                  <a:pt x="9081" y="3768"/>
                  <a:pt x="12017" y="0"/>
                </a:cubicBezTo>
                <a:close/>
              </a:path>
            </a:pathLst>
          </a:custGeom>
          <a:solidFill>
            <a:schemeClr val="dk2"/>
          </a:solidFill>
          <a:ln w="9525" cap="flat" cmpd="sng">
            <a:solidFill>
              <a:schemeClr val="accent6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1" name="Google Shape;541;p21"/>
          <p:cNvSpPr/>
          <p:nvPr/>
        </p:nvSpPr>
        <p:spPr>
          <a:xfrm>
            <a:off x="1471099" y="-764212"/>
            <a:ext cx="6090609" cy="6089522"/>
          </a:xfrm>
          <a:custGeom>
            <a:avLst/>
            <a:gdLst/>
            <a:ahLst/>
            <a:cxnLst/>
            <a:rect l="l" t="t" r="r" b="b"/>
            <a:pathLst>
              <a:path w="50444" h="50435" extrusionOk="0">
                <a:moveTo>
                  <a:pt x="49499" y="0"/>
                </a:moveTo>
                <a:cubicBezTo>
                  <a:pt x="49099" y="2080"/>
                  <a:pt x="48755" y="4168"/>
                  <a:pt x="48267" y="6232"/>
                </a:cubicBezTo>
                <a:cubicBezTo>
                  <a:pt x="47715" y="8577"/>
                  <a:pt x="47019" y="10937"/>
                  <a:pt x="45803" y="13033"/>
                </a:cubicBezTo>
                <a:cubicBezTo>
                  <a:pt x="45667" y="13265"/>
                  <a:pt x="45483" y="13465"/>
                  <a:pt x="45339" y="13697"/>
                </a:cubicBezTo>
                <a:cubicBezTo>
                  <a:pt x="45163" y="13969"/>
                  <a:pt x="44963" y="14225"/>
                  <a:pt x="44755" y="14465"/>
                </a:cubicBezTo>
                <a:cubicBezTo>
                  <a:pt x="44363" y="14913"/>
                  <a:pt x="43947" y="15321"/>
                  <a:pt x="43499" y="15705"/>
                </a:cubicBezTo>
                <a:cubicBezTo>
                  <a:pt x="42611" y="16457"/>
                  <a:pt x="41619" y="17081"/>
                  <a:pt x="40547" y="17545"/>
                </a:cubicBezTo>
                <a:cubicBezTo>
                  <a:pt x="39291" y="18105"/>
                  <a:pt x="37939" y="18441"/>
                  <a:pt x="36603" y="18721"/>
                </a:cubicBezTo>
                <a:cubicBezTo>
                  <a:pt x="35131" y="19025"/>
                  <a:pt x="33651" y="19153"/>
                  <a:pt x="32155" y="19257"/>
                </a:cubicBezTo>
                <a:cubicBezTo>
                  <a:pt x="31418" y="19305"/>
                  <a:pt x="30666" y="19329"/>
                  <a:pt x="29946" y="19393"/>
                </a:cubicBezTo>
                <a:cubicBezTo>
                  <a:pt x="29226" y="19465"/>
                  <a:pt x="28498" y="19553"/>
                  <a:pt x="27778" y="19633"/>
                </a:cubicBezTo>
                <a:cubicBezTo>
                  <a:pt x="26346" y="19801"/>
                  <a:pt x="24890" y="19945"/>
                  <a:pt x="23482" y="20281"/>
                </a:cubicBezTo>
                <a:cubicBezTo>
                  <a:pt x="20826" y="20913"/>
                  <a:pt x="18234" y="21841"/>
                  <a:pt x="15834" y="23153"/>
                </a:cubicBezTo>
                <a:cubicBezTo>
                  <a:pt x="11617" y="25457"/>
                  <a:pt x="8057" y="29017"/>
                  <a:pt x="5993" y="33378"/>
                </a:cubicBezTo>
                <a:cubicBezTo>
                  <a:pt x="5409" y="34626"/>
                  <a:pt x="4953" y="35938"/>
                  <a:pt x="4505" y="37234"/>
                </a:cubicBezTo>
                <a:cubicBezTo>
                  <a:pt x="4025" y="38642"/>
                  <a:pt x="3585" y="40058"/>
                  <a:pt x="3177" y="41482"/>
                </a:cubicBezTo>
                <a:cubicBezTo>
                  <a:pt x="2977" y="42170"/>
                  <a:pt x="2825" y="42882"/>
                  <a:pt x="2593" y="43562"/>
                </a:cubicBezTo>
                <a:cubicBezTo>
                  <a:pt x="2401" y="44130"/>
                  <a:pt x="2217" y="44698"/>
                  <a:pt x="2017" y="45266"/>
                </a:cubicBezTo>
                <a:cubicBezTo>
                  <a:pt x="1593" y="46466"/>
                  <a:pt x="1161" y="47674"/>
                  <a:pt x="681" y="48866"/>
                </a:cubicBezTo>
                <a:cubicBezTo>
                  <a:pt x="465" y="49386"/>
                  <a:pt x="249" y="49898"/>
                  <a:pt x="9" y="50402"/>
                </a:cubicBezTo>
                <a:lnTo>
                  <a:pt x="1" y="50426"/>
                </a:lnTo>
                <a:lnTo>
                  <a:pt x="1001" y="50434"/>
                </a:lnTo>
                <a:cubicBezTo>
                  <a:pt x="1961" y="48306"/>
                  <a:pt x="2713" y="46090"/>
                  <a:pt x="3449" y="43882"/>
                </a:cubicBezTo>
                <a:cubicBezTo>
                  <a:pt x="3681" y="43194"/>
                  <a:pt x="3841" y="42482"/>
                  <a:pt x="4041" y="41778"/>
                </a:cubicBezTo>
                <a:cubicBezTo>
                  <a:pt x="4233" y="41090"/>
                  <a:pt x="4441" y="40402"/>
                  <a:pt x="4657" y="39714"/>
                </a:cubicBezTo>
                <a:cubicBezTo>
                  <a:pt x="5097" y="38298"/>
                  <a:pt x="5577" y="36890"/>
                  <a:pt x="6089" y="35498"/>
                </a:cubicBezTo>
                <a:cubicBezTo>
                  <a:pt x="7777" y="30970"/>
                  <a:pt x="11009" y="27217"/>
                  <a:pt x="15090" y="24657"/>
                </a:cubicBezTo>
                <a:cubicBezTo>
                  <a:pt x="17354" y="23249"/>
                  <a:pt x="19826" y="22233"/>
                  <a:pt x="22394" y="21521"/>
                </a:cubicBezTo>
                <a:cubicBezTo>
                  <a:pt x="23066" y="21329"/>
                  <a:pt x="23754" y="21153"/>
                  <a:pt x="24442" y="21009"/>
                </a:cubicBezTo>
                <a:cubicBezTo>
                  <a:pt x="25138" y="20865"/>
                  <a:pt x="25850" y="20801"/>
                  <a:pt x="26554" y="20713"/>
                </a:cubicBezTo>
                <a:cubicBezTo>
                  <a:pt x="28018" y="20529"/>
                  <a:pt x="29474" y="20353"/>
                  <a:pt x="30946" y="20257"/>
                </a:cubicBezTo>
                <a:cubicBezTo>
                  <a:pt x="33915" y="20081"/>
                  <a:pt x="36883" y="19825"/>
                  <a:pt x="39715" y="18857"/>
                </a:cubicBezTo>
                <a:cubicBezTo>
                  <a:pt x="42027" y="18065"/>
                  <a:pt x="44115" y="16705"/>
                  <a:pt x="45667" y="14809"/>
                </a:cubicBezTo>
                <a:cubicBezTo>
                  <a:pt x="47203" y="12929"/>
                  <a:pt x="48051" y="10561"/>
                  <a:pt x="48699" y="8249"/>
                </a:cubicBezTo>
                <a:cubicBezTo>
                  <a:pt x="49371" y="5872"/>
                  <a:pt x="49795" y="3432"/>
                  <a:pt x="50251" y="1000"/>
                </a:cubicBezTo>
                <a:cubicBezTo>
                  <a:pt x="50315" y="664"/>
                  <a:pt x="50371" y="336"/>
                  <a:pt x="50443" y="0"/>
                </a:cubicBez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accent6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2" name="Google Shape;542;p21"/>
          <p:cNvSpPr/>
          <p:nvPr/>
        </p:nvSpPr>
        <p:spPr>
          <a:xfrm>
            <a:off x="6185038" y="-764212"/>
            <a:ext cx="2958009" cy="2939657"/>
          </a:xfrm>
          <a:custGeom>
            <a:avLst/>
            <a:gdLst/>
            <a:ahLst/>
            <a:cxnLst/>
            <a:rect l="l" t="t" r="r" b="b"/>
            <a:pathLst>
              <a:path w="24499" h="24347" extrusionOk="0">
                <a:moveTo>
                  <a:pt x="16394" y="0"/>
                </a:moveTo>
                <a:cubicBezTo>
                  <a:pt x="15922" y="1240"/>
                  <a:pt x="15754" y="2672"/>
                  <a:pt x="15594" y="4008"/>
                </a:cubicBezTo>
                <a:cubicBezTo>
                  <a:pt x="15274" y="6841"/>
                  <a:pt x="14762" y="9681"/>
                  <a:pt x="13658" y="12313"/>
                </a:cubicBezTo>
                <a:cubicBezTo>
                  <a:pt x="12561" y="14937"/>
                  <a:pt x="10825" y="17361"/>
                  <a:pt x="8433" y="18921"/>
                </a:cubicBezTo>
                <a:cubicBezTo>
                  <a:pt x="5977" y="20513"/>
                  <a:pt x="2985" y="21105"/>
                  <a:pt x="521" y="22681"/>
                </a:cubicBezTo>
                <a:cubicBezTo>
                  <a:pt x="273" y="22841"/>
                  <a:pt x="1" y="23073"/>
                  <a:pt x="41" y="23361"/>
                </a:cubicBezTo>
                <a:cubicBezTo>
                  <a:pt x="81" y="23649"/>
                  <a:pt x="417" y="23809"/>
                  <a:pt x="697" y="23889"/>
                </a:cubicBezTo>
                <a:cubicBezTo>
                  <a:pt x="1789" y="24203"/>
                  <a:pt x="2917" y="24346"/>
                  <a:pt x="4050" y="24346"/>
                </a:cubicBezTo>
                <a:cubicBezTo>
                  <a:pt x="5723" y="24346"/>
                  <a:pt x="7405" y="24033"/>
                  <a:pt x="8993" y="23489"/>
                </a:cubicBezTo>
                <a:cubicBezTo>
                  <a:pt x="11649" y="22577"/>
                  <a:pt x="14058" y="21049"/>
                  <a:pt x="16266" y="19313"/>
                </a:cubicBezTo>
                <a:cubicBezTo>
                  <a:pt x="18322" y="17697"/>
                  <a:pt x="20250" y="15857"/>
                  <a:pt x="21594" y="13609"/>
                </a:cubicBezTo>
                <a:cubicBezTo>
                  <a:pt x="22202" y="12593"/>
                  <a:pt x="22674" y="11497"/>
                  <a:pt x="23138" y="10401"/>
                </a:cubicBezTo>
                <a:cubicBezTo>
                  <a:pt x="23602" y="9281"/>
                  <a:pt x="24058" y="8161"/>
                  <a:pt x="24498" y="7033"/>
                </a:cubicBezTo>
                <a:lnTo>
                  <a:pt x="24498" y="0"/>
                </a:lnTo>
                <a:close/>
              </a:path>
            </a:pathLst>
          </a:custGeom>
          <a:solidFill>
            <a:schemeClr val="dk2"/>
          </a:solidFill>
          <a:ln w="9525" cap="flat" cmpd="sng">
            <a:solidFill>
              <a:schemeClr val="accent6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3" name="Google Shape;543;p21"/>
          <p:cNvSpPr/>
          <p:nvPr/>
        </p:nvSpPr>
        <p:spPr>
          <a:xfrm>
            <a:off x="8011717" y="-764212"/>
            <a:ext cx="983427" cy="1742520"/>
          </a:xfrm>
          <a:custGeom>
            <a:avLst/>
            <a:gdLst/>
            <a:ahLst/>
            <a:cxnLst/>
            <a:rect l="l" t="t" r="r" b="b"/>
            <a:pathLst>
              <a:path w="8145" h="14432" extrusionOk="0">
                <a:moveTo>
                  <a:pt x="4721" y="0"/>
                </a:moveTo>
                <a:cubicBezTo>
                  <a:pt x="4337" y="4616"/>
                  <a:pt x="2465" y="9121"/>
                  <a:pt x="329" y="13297"/>
                </a:cubicBezTo>
                <a:cubicBezTo>
                  <a:pt x="145" y="13649"/>
                  <a:pt x="1" y="14161"/>
                  <a:pt x="345" y="14369"/>
                </a:cubicBezTo>
                <a:cubicBezTo>
                  <a:pt x="420" y="14414"/>
                  <a:pt x="508" y="14431"/>
                  <a:pt x="600" y="14431"/>
                </a:cubicBezTo>
                <a:cubicBezTo>
                  <a:pt x="702" y="14431"/>
                  <a:pt x="808" y="14410"/>
                  <a:pt x="905" y="14385"/>
                </a:cubicBezTo>
                <a:cubicBezTo>
                  <a:pt x="2337" y="13985"/>
                  <a:pt x="3393" y="12785"/>
                  <a:pt x="4233" y="11561"/>
                </a:cubicBezTo>
                <a:cubicBezTo>
                  <a:pt x="6545" y="8145"/>
                  <a:pt x="7745" y="4128"/>
                  <a:pt x="8145" y="0"/>
                </a:cubicBezTo>
                <a:close/>
              </a:path>
            </a:pathLst>
          </a:custGeom>
          <a:solidFill>
            <a:schemeClr val="accent2"/>
          </a:solidFill>
          <a:ln w="9525" cap="flat" cmpd="sng">
            <a:solidFill>
              <a:schemeClr val="accent6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" name="Google Shape;544;p21"/>
          <p:cNvSpPr/>
          <p:nvPr/>
        </p:nvSpPr>
        <p:spPr>
          <a:xfrm>
            <a:off x="0" y="-765178"/>
            <a:ext cx="2644930" cy="3010048"/>
          </a:xfrm>
          <a:custGeom>
            <a:avLst/>
            <a:gdLst/>
            <a:ahLst/>
            <a:cxnLst/>
            <a:rect l="l" t="t" r="r" b="b"/>
            <a:pathLst>
              <a:path w="21906" h="24930" extrusionOk="0">
                <a:moveTo>
                  <a:pt x="8" y="0"/>
                </a:moveTo>
                <a:lnTo>
                  <a:pt x="0" y="24929"/>
                </a:lnTo>
                <a:cubicBezTo>
                  <a:pt x="920" y="21801"/>
                  <a:pt x="1760" y="18641"/>
                  <a:pt x="3481" y="16049"/>
                </a:cubicBezTo>
                <a:cubicBezTo>
                  <a:pt x="6105" y="12073"/>
                  <a:pt x="10337" y="10097"/>
                  <a:pt x="14393" y="8425"/>
                </a:cubicBezTo>
                <a:cubicBezTo>
                  <a:pt x="15465" y="7977"/>
                  <a:pt x="16553" y="7537"/>
                  <a:pt x="17545" y="6881"/>
                </a:cubicBezTo>
                <a:cubicBezTo>
                  <a:pt x="19729" y="5424"/>
                  <a:pt x="21305" y="2848"/>
                  <a:pt x="21905" y="0"/>
                </a:cubicBezTo>
                <a:close/>
              </a:path>
            </a:pathLst>
          </a:custGeom>
          <a:solidFill>
            <a:schemeClr val="dk2"/>
          </a:solidFill>
          <a:ln w="9525" cap="flat" cmpd="sng">
            <a:solidFill>
              <a:schemeClr val="accent6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p21"/>
          <p:cNvSpPr/>
          <p:nvPr/>
        </p:nvSpPr>
        <p:spPr>
          <a:xfrm>
            <a:off x="0" y="-764212"/>
            <a:ext cx="2439189" cy="2246971"/>
          </a:xfrm>
          <a:custGeom>
            <a:avLst/>
            <a:gdLst/>
            <a:ahLst/>
            <a:cxnLst/>
            <a:rect l="l" t="t" r="r" b="b"/>
            <a:pathLst>
              <a:path w="20202" h="18610" extrusionOk="0">
                <a:moveTo>
                  <a:pt x="19777" y="0"/>
                </a:moveTo>
                <a:cubicBezTo>
                  <a:pt x="18073" y="2408"/>
                  <a:pt x="15809" y="4432"/>
                  <a:pt x="13129" y="5640"/>
                </a:cubicBezTo>
                <a:cubicBezTo>
                  <a:pt x="11041" y="6585"/>
                  <a:pt x="8761" y="7025"/>
                  <a:pt x="6585" y="7753"/>
                </a:cubicBezTo>
                <a:cubicBezTo>
                  <a:pt x="4409" y="8481"/>
                  <a:pt x="2240" y="9577"/>
                  <a:pt x="920" y="11457"/>
                </a:cubicBezTo>
                <a:cubicBezTo>
                  <a:pt x="512" y="12041"/>
                  <a:pt x="200" y="12689"/>
                  <a:pt x="0" y="13369"/>
                </a:cubicBezTo>
                <a:lnTo>
                  <a:pt x="0" y="17449"/>
                </a:lnTo>
                <a:cubicBezTo>
                  <a:pt x="120" y="17849"/>
                  <a:pt x="280" y="18233"/>
                  <a:pt x="480" y="18609"/>
                </a:cubicBezTo>
                <a:cubicBezTo>
                  <a:pt x="1200" y="16473"/>
                  <a:pt x="1968" y="14273"/>
                  <a:pt x="3513" y="12641"/>
                </a:cubicBezTo>
                <a:cubicBezTo>
                  <a:pt x="6241" y="9761"/>
                  <a:pt x="10625" y="9345"/>
                  <a:pt x="14081" y="7417"/>
                </a:cubicBezTo>
                <a:cubicBezTo>
                  <a:pt x="16969" y="5784"/>
                  <a:pt x="19145" y="3136"/>
                  <a:pt x="20201" y="0"/>
                </a:cubicBezTo>
                <a:close/>
              </a:path>
            </a:pathLst>
          </a:custGeom>
          <a:solidFill>
            <a:schemeClr val="accent2"/>
          </a:solidFill>
          <a:ln w="9525" cap="flat" cmpd="sng">
            <a:solidFill>
              <a:schemeClr val="accent6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6" name="Google Shape;546;p21"/>
          <p:cNvSpPr/>
          <p:nvPr/>
        </p:nvSpPr>
        <p:spPr>
          <a:xfrm>
            <a:off x="708987" y="-764212"/>
            <a:ext cx="2875785" cy="2566691"/>
          </a:xfrm>
          <a:custGeom>
            <a:avLst/>
            <a:gdLst/>
            <a:ahLst/>
            <a:cxnLst/>
            <a:rect l="l" t="t" r="r" b="b"/>
            <a:pathLst>
              <a:path w="23818" h="21258" extrusionOk="0">
                <a:moveTo>
                  <a:pt x="21754" y="0"/>
                </a:moveTo>
                <a:cubicBezTo>
                  <a:pt x="21450" y="496"/>
                  <a:pt x="21258" y="1080"/>
                  <a:pt x="21034" y="1632"/>
                </a:cubicBezTo>
                <a:cubicBezTo>
                  <a:pt x="19810" y="4648"/>
                  <a:pt x="17353" y="7009"/>
                  <a:pt x="14697" y="8881"/>
                </a:cubicBezTo>
                <a:cubicBezTo>
                  <a:pt x="12033" y="10761"/>
                  <a:pt x="9113" y="12241"/>
                  <a:pt x="6449" y="14097"/>
                </a:cubicBezTo>
                <a:cubicBezTo>
                  <a:pt x="3777" y="15953"/>
                  <a:pt x="1289" y="18273"/>
                  <a:pt x="1" y="21257"/>
                </a:cubicBezTo>
                <a:cubicBezTo>
                  <a:pt x="1433" y="19193"/>
                  <a:pt x="3497" y="17625"/>
                  <a:pt x="5745" y="16473"/>
                </a:cubicBezTo>
                <a:cubicBezTo>
                  <a:pt x="7993" y="15329"/>
                  <a:pt x="10409" y="14585"/>
                  <a:pt x="12841" y="13929"/>
                </a:cubicBezTo>
                <a:cubicBezTo>
                  <a:pt x="14481" y="13489"/>
                  <a:pt x="16153" y="13081"/>
                  <a:pt x="17633" y="12257"/>
                </a:cubicBezTo>
                <a:cubicBezTo>
                  <a:pt x="19410" y="11257"/>
                  <a:pt x="20810" y="9705"/>
                  <a:pt x="21634" y="7841"/>
                </a:cubicBezTo>
                <a:cubicBezTo>
                  <a:pt x="22722" y="5352"/>
                  <a:pt x="22714" y="2440"/>
                  <a:pt x="23818" y="0"/>
                </a:cubicBezTo>
                <a:close/>
              </a:path>
            </a:pathLst>
          </a:custGeom>
          <a:solidFill>
            <a:schemeClr val="dk2"/>
          </a:solidFill>
          <a:ln w="9525" cap="flat" cmpd="sng">
            <a:solidFill>
              <a:schemeClr val="accent6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7" name="Google Shape;547;p21"/>
          <p:cNvSpPr/>
          <p:nvPr/>
        </p:nvSpPr>
        <p:spPr>
          <a:xfrm>
            <a:off x="0" y="-765178"/>
            <a:ext cx="2971411" cy="3605055"/>
          </a:xfrm>
          <a:custGeom>
            <a:avLst/>
            <a:gdLst/>
            <a:ahLst/>
            <a:cxnLst/>
            <a:rect l="l" t="t" r="r" b="b"/>
            <a:pathLst>
              <a:path w="24610" h="29858" extrusionOk="0">
                <a:moveTo>
                  <a:pt x="24370" y="0"/>
                </a:moveTo>
                <a:cubicBezTo>
                  <a:pt x="23785" y="2600"/>
                  <a:pt x="23081" y="5320"/>
                  <a:pt x="21225" y="7225"/>
                </a:cubicBezTo>
                <a:cubicBezTo>
                  <a:pt x="20161" y="8321"/>
                  <a:pt x="18801" y="9057"/>
                  <a:pt x="17417" y="9697"/>
                </a:cubicBezTo>
                <a:cubicBezTo>
                  <a:pt x="12753" y="11833"/>
                  <a:pt x="7449" y="13097"/>
                  <a:pt x="3897" y="16793"/>
                </a:cubicBezTo>
                <a:cubicBezTo>
                  <a:pt x="2136" y="18633"/>
                  <a:pt x="968" y="20921"/>
                  <a:pt x="0" y="23297"/>
                </a:cubicBezTo>
                <a:lnTo>
                  <a:pt x="0" y="29858"/>
                </a:lnTo>
                <a:lnTo>
                  <a:pt x="32" y="29858"/>
                </a:lnTo>
                <a:cubicBezTo>
                  <a:pt x="2592" y="24873"/>
                  <a:pt x="5673" y="20025"/>
                  <a:pt x="10033" y="16521"/>
                </a:cubicBezTo>
                <a:cubicBezTo>
                  <a:pt x="12633" y="14433"/>
                  <a:pt x="15617" y="12881"/>
                  <a:pt x="18321" y="10937"/>
                </a:cubicBezTo>
                <a:cubicBezTo>
                  <a:pt x="21033" y="8993"/>
                  <a:pt x="23545" y="6536"/>
                  <a:pt x="24610" y="3376"/>
                </a:cubicBezTo>
                <a:lnTo>
                  <a:pt x="24442" y="0"/>
                </a:ln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accent6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8" name="Google Shape;548;p21"/>
          <p:cNvSpPr/>
          <p:nvPr/>
        </p:nvSpPr>
        <p:spPr>
          <a:xfrm>
            <a:off x="0" y="-764212"/>
            <a:ext cx="3534543" cy="3934434"/>
          </a:xfrm>
          <a:custGeom>
            <a:avLst/>
            <a:gdLst/>
            <a:ahLst/>
            <a:cxnLst/>
            <a:rect l="l" t="t" r="r" b="b"/>
            <a:pathLst>
              <a:path w="29274" h="32586" extrusionOk="0">
                <a:moveTo>
                  <a:pt x="24098" y="0"/>
                </a:moveTo>
                <a:cubicBezTo>
                  <a:pt x="23737" y="2024"/>
                  <a:pt x="23009" y="3968"/>
                  <a:pt x="21945" y="5736"/>
                </a:cubicBezTo>
                <a:cubicBezTo>
                  <a:pt x="21433" y="6593"/>
                  <a:pt x="20833" y="7409"/>
                  <a:pt x="20097" y="8081"/>
                </a:cubicBezTo>
                <a:cubicBezTo>
                  <a:pt x="18529" y="9505"/>
                  <a:pt x="16441" y="10193"/>
                  <a:pt x="14497" y="11025"/>
                </a:cubicBezTo>
                <a:cubicBezTo>
                  <a:pt x="10641" y="12681"/>
                  <a:pt x="7049" y="15113"/>
                  <a:pt x="4505" y="18441"/>
                </a:cubicBezTo>
                <a:cubicBezTo>
                  <a:pt x="2160" y="21513"/>
                  <a:pt x="816" y="25161"/>
                  <a:pt x="0" y="28961"/>
                </a:cubicBezTo>
                <a:lnTo>
                  <a:pt x="0" y="32586"/>
                </a:lnTo>
                <a:cubicBezTo>
                  <a:pt x="1216" y="29522"/>
                  <a:pt x="2616" y="26537"/>
                  <a:pt x="4417" y="23793"/>
                </a:cubicBezTo>
                <a:cubicBezTo>
                  <a:pt x="6689" y="20329"/>
                  <a:pt x="9633" y="17241"/>
                  <a:pt x="13265" y="15241"/>
                </a:cubicBezTo>
                <a:cubicBezTo>
                  <a:pt x="16433" y="13497"/>
                  <a:pt x="20049" y="12609"/>
                  <a:pt x="23025" y="10569"/>
                </a:cubicBezTo>
                <a:cubicBezTo>
                  <a:pt x="26506" y="8169"/>
                  <a:pt x="28770" y="4176"/>
                  <a:pt x="29274" y="0"/>
                </a:cubicBezTo>
                <a:close/>
              </a:path>
            </a:pathLst>
          </a:custGeom>
          <a:solidFill>
            <a:schemeClr val="accent4"/>
          </a:solidFill>
          <a:ln w="9525" cap="flat" cmpd="sng">
            <a:solidFill>
              <a:schemeClr val="accent6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9" name="Google Shape;549;p21"/>
          <p:cNvSpPr/>
          <p:nvPr/>
        </p:nvSpPr>
        <p:spPr>
          <a:xfrm>
            <a:off x="3620395" y="-764212"/>
            <a:ext cx="1804580" cy="1649308"/>
          </a:xfrm>
          <a:custGeom>
            <a:avLst/>
            <a:gdLst/>
            <a:ahLst/>
            <a:cxnLst/>
            <a:rect l="l" t="t" r="r" b="b"/>
            <a:pathLst>
              <a:path w="14946" h="13660" extrusionOk="0">
                <a:moveTo>
                  <a:pt x="13337" y="0"/>
                </a:moveTo>
                <a:cubicBezTo>
                  <a:pt x="12497" y="672"/>
                  <a:pt x="11785" y="1488"/>
                  <a:pt x="11217" y="2400"/>
                </a:cubicBezTo>
                <a:cubicBezTo>
                  <a:pt x="10073" y="4224"/>
                  <a:pt x="9353" y="6288"/>
                  <a:pt x="8177" y="8081"/>
                </a:cubicBezTo>
                <a:cubicBezTo>
                  <a:pt x="6857" y="10089"/>
                  <a:pt x="5025" y="11689"/>
                  <a:pt x="2857" y="12729"/>
                </a:cubicBezTo>
                <a:cubicBezTo>
                  <a:pt x="2060" y="13106"/>
                  <a:pt x="1200" y="13407"/>
                  <a:pt x="327" y="13407"/>
                </a:cubicBezTo>
                <a:cubicBezTo>
                  <a:pt x="218" y="13407"/>
                  <a:pt x="110" y="13403"/>
                  <a:pt x="1" y="13393"/>
                </a:cubicBezTo>
                <a:lnTo>
                  <a:pt x="1" y="13393"/>
                </a:lnTo>
                <a:cubicBezTo>
                  <a:pt x="763" y="13573"/>
                  <a:pt x="1540" y="13659"/>
                  <a:pt x="2318" y="13659"/>
                </a:cubicBezTo>
                <a:cubicBezTo>
                  <a:pt x="6276" y="13659"/>
                  <a:pt x="10232" y="11422"/>
                  <a:pt x="12097" y="7905"/>
                </a:cubicBezTo>
                <a:cubicBezTo>
                  <a:pt x="13409" y="5432"/>
                  <a:pt x="13753" y="2488"/>
                  <a:pt x="14946" y="0"/>
                </a:cubicBezTo>
                <a:close/>
              </a:path>
            </a:pathLst>
          </a:custGeom>
          <a:solidFill>
            <a:schemeClr val="lt2"/>
          </a:solidFill>
          <a:ln w="9525" cap="flat" cmpd="sng">
            <a:solidFill>
              <a:schemeClr val="accent6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0" name="Google Shape;550;p21"/>
          <p:cNvSpPr/>
          <p:nvPr/>
        </p:nvSpPr>
        <p:spPr>
          <a:xfrm>
            <a:off x="3310335" y="-764212"/>
            <a:ext cx="1943673" cy="1742278"/>
          </a:xfrm>
          <a:custGeom>
            <a:avLst/>
            <a:gdLst/>
            <a:ahLst/>
            <a:cxnLst/>
            <a:rect l="l" t="t" r="r" b="b"/>
            <a:pathLst>
              <a:path w="16098" h="14430" extrusionOk="0">
                <a:moveTo>
                  <a:pt x="5025" y="0"/>
                </a:moveTo>
                <a:cubicBezTo>
                  <a:pt x="4785" y="1160"/>
                  <a:pt x="4777" y="2432"/>
                  <a:pt x="4513" y="3600"/>
                </a:cubicBezTo>
                <a:cubicBezTo>
                  <a:pt x="3873" y="6384"/>
                  <a:pt x="1697" y="8553"/>
                  <a:pt x="577" y="11193"/>
                </a:cubicBezTo>
                <a:cubicBezTo>
                  <a:pt x="209" y="12073"/>
                  <a:pt x="1" y="13209"/>
                  <a:pt x="681" y="13881"/>
                </a:cubicBezTo>
                <a:cubicBezTo>
                  <a:pt x="1113" y="14313"/>
                  <a:pt x="1777" y="14401"/>
                  <a:pt x="2393" y="14425"/>
                </a:cubicBezTo>
                <a:cubicBezTo>
                  <a:pt x="2504" y="14428"/>
                  <a:pt x="2615" y="14430"/>
                  <a:pt x="2726" y="14430"/>
                </a:cubicBezTo>
                <a:cubicBezTo>
                  <a:pt x="7411" y="14430"/>
                  <a:pt x="11982" y="11483"/>
                  <a:pt x="13881" y="7185"/>
                </a:cubicBezTo>
                <a:cubicBezTo>
                  <a:pt x="14449" y="5896"/>
                  <a:pt x="14793" y="4528"/>
                  <a:pt x="15153" y="3168"/>
                </a:cubicBezTo>
                <a:cubicBezTo>
                  <a:pt x="15433" y="2104"/>
                  <a:pt x="15729" y="1040"/>
                  <a:pt x="16097" y="0"/>
                </a:cubicBez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accent6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1" name="Google Shape;551;p21"/>
          <p:cNvSpPr/>
          <p:nvPr/>
        </p:nvSpPr>
        <p:spPr>
          <a:xfrm>
            <a:off x="3708294" y="-764212"/>
            <a:ext cx="1175766" cy="1409760"/>
          </a:xfrm>
          <a:custGeom>
            <a:avLst/>
            <a:gdLst/>
            <a:ahLst/>
            <a:cxnLst/>
            <a:rect l="l" t="t" r="r" b="b"/>
            <a:pathLst>
              <a:path w="9738" h="11676" extrusionOk="0">
                <a:moveTo>
                  <a:pt x="4617" y="0"/>
                </a:moveTo>
                <a:cubicBezTo>
                  <a:pt x="4521" y="296"/>
                  <a:pt x="4449" y="600"/>
                  <a:pt x="4417" y="912"/>
                </a:cubicBezTo>
                <a:cubicBezTo>
                  <a:pt x="4001" y="3560"/>
                  <a:pt x="2905" y="6056"/>
                  <a:pt x="1241" y="8161"/>
                </a:cubicBezTo>
                <a:cubicBezTo>
                  <a:pt x="817" y="8697"/>
                  <a:pt x="345" y="9225"/>
                  <a:pt x="169" y="9881"/>
                </a:cubicBezTo>
                <a:cubicBezTo>
                  <a:pt x="1" y="10537"/>
                  <a:pt x="233" y="11369"/>
                  <a:pt x="873" y="11601"/>
                </a:cubicBezTo>
                <a:cubicBezTo>
                  <a:pt x="1038" y="11651"/>
                  <a:pt x="1209" y="11676"/>
                  <a:pt x="1381" y="11676"/>
                </a:cubicBezTo>
                <a:cubicBezTo>
                  <a:pt x="1484" y="11676"/>
                  <a:pt x="1587" y="11667"/>
                  <a:pt x="1689" y="11649"/>
                </a:cubicBezTo>
                <a:cubicBezTo>
                  <a:pt x="4433" y="11281"/>
                  <a:pt x="6585" y="9001"/>
                  <a:pt x="7761" y="6496"/>
                </a:cubicBezTo>
                <a:cubicBezTo>
                  <a:pt x="8729" y="4448"/>
                  <a:pt x="9185" y="2208"/>
                  <a:pt x="9737" y="0"/>
                </a:cubicBezTo>
                <a:close/>
              </a:path>
            </a:pathLst>
          </a:custGeom>
          <a:solidFill>
            <a:schemeClr val="accent2"/>
          </a:solidFill>
          <a:ln w="9525" cap="flat" cmpd="sng">
            <a:solidFill>
              <a:schemeClr val="accent6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2" name="Google Shape;552;p21"/>
          <p:cNvSpPr/>
          <p:nvPr/>
        </p:nvSpPr>
        <p:spPr>
          <a:xfrm>
            <a:off x="267825" y="282175"/>
            <a:ext cx="8608500" cy="4563000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3" name="Google Shape;553;p21"/>
          <p:cNvSpPr/>
          <p:nvPr/>
        </p:nvSpPr>
        <p:spPr>
          <a:xfrm>
            <a:off x="412925" y="419713"/>
            <a:ext cx="8310000" cy="42555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4" name="Google Shape;554;p21"/>
          <p:cNvSpPr txBox="1">
            <a:spLocks noGrp="1"/>
          </p:cNvSpPr>
          <p:nvPr>
            <p:ph type="title"/>
          </p:nvPr>
        </p:nvSpPr>
        <p:spPr>
          <a:xfrm>
            <a:off x="706150" y="1655000"/>
            <a:ext cx="5960700" cy="1061400"/>
          </a:xfrm>
          <a:prstGeom prst="rect">
            <a:avLst/>
          </a:prstGeom>
          <a:effectLst>
            <a:outerShdw dist="47625" dir="8040000" algn="bl" rotWithShape="0">
              <a:schemeClr val="accent6"/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6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55" name="Google Shape;555;p21"/>
          <p:cNvSpPr txBox="1">
            <a:spLocks noGrp="1"/>
          </p:cNvSpPr>
          <p:nvPr>
            <p:ph type="title" idx="2" hasCustomPrompt="1"/>
          </p:nvPr>
        </p:nvSpPr>
        <p:spPr>
          <a:xfrm>
            <a:off x="6666850" y="1709063"/>
            <a:ext cx="1994400" cy="1532700"/>
          </a:xfrm>
          <a:prstGeom prst="rect">
            <a:avLst/>
          </a:prstGeom>
          <a:effectLst>
            <a:outerShdw dist="47625" dir="8040000" algn="bl" rotWithShape="0">
              <a:schemeClr val="accent6"/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108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556" name="Google Shape;556;p21"/>
          <p:cNvSpPr txBox="1">
            <a:spLocks noGrp="1"/>
          </p:cNvSpPr>
          <p:nvPr>
            <p:ph type="subTitle" idx="1"/>
          </p:nvPr>
        </p:nvSpPr>
        <p:spPr>
          <a:xfrm>
            <a:off x="706150" y="2800475"/>
            <a:ext cx="5745600" cy="59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accent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bg>
      <p:bgPr>
        <a:solidFill>
          <a:schemeClr val="accent1"/>
        </a:solidFill>
        <a:effectLst/>
      </p:bgPr>
    </p:bg>
    <p:spTree>
      <p:nvGrpSpPr>
        <p:cNvPr id="1" name="Shape 10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8" name="Google Shape;1078;p37"/>
          <p:cNvGrpSpPr/>
          <p:nvPr/>
        </p:nvGrpSpPr>
        <p:grpSpPr>
          <a:xfrm>
            <a:off x="-1385403" y="-708723"/>
            <a:ext cx="11816672" cy="6632408"/>
            <a:chOff x="-1385403" y="-708723"/>
            <a:chExt cx="11816672" cy="6632408"/>
          </a:xfrm>
        </p:grpSpPr>
        <p:sp>
          <p:nvSpPr>
            <p:cNvPr id="1079" name="Google Shape;1079;p37"/>
            <p:cNvSpPr/>
            <p:nvPr/>
          </p:nvSpPr>
          <p:spPr>
            <a:xfrm rot="-5400000">
              <a:off x="8259973" y="1755445"/>
              <a:ext cx="2049443" cy="1716044"/>
            </a:xfrm>
            <a:custGeom>
              <a:avLst/>
              <a:gdLst/>
              <a:ahLst/>
              <a:cxnLst/>
              <a:rect l="l" t="t" r="r" b="b"/>
              <a:pathLst>
                <a:path w="31836" h="26657" extrusionOk="0">
                  <a:moveTo>
                    <a:pt x="8442" y="0"/>
                  </a:moveTo>
                  <a:cubicBezTo>
                    <a:pt x="7873" y="0"/>
                    <a:pt x="7305" y="49"/>
                    <a:pt x="6746" y="143"/>
                  </a:cubicBezTo>
                  <a:cubicBezTo>
                    <a:pt x="4563" y="524"/>
                    <a:pt x="2437" y="1679"/>
                    <a:pt x="1248" y="3539"/>
                  </a:cubicBezTo>
                  <a:cubicBezTo>
                    <a:pt x="58" y="5398"/>
                    <a:pt x="0" y="8032"/>
                    <a:pt x="1409" y="9753"/>
                  </a:cubicBezTo>
                  <a:cubicBezTo>
                    <a:pt x="2049" y="10528"/>
                    <a:pt x="3006" y="11106"/>
                    <a:pt x="4024" y="11106"/>
                  </a:cubicBezTo>
                  <a:cubicBezTo>
                    <a:pt x="4054" y="11106"/>
                    <a:pt x="4083" y="11106"/>
                    <a:pt x="4112" y="11105"/>
                  </a:cubicBezTo>
                  <a:cubicBezTo>
                    <a:pt x="5152" y="11070"/>
                    <a:pt x="6180" y="10308"/>
                    <a:pt x="6365" y="9280"/>
                  </a:cubicBezTo>
                  <a:lnTo>
                    <a:pt x="6365" y="9280"/>
                  </a:lnTo>
                  <a:cubicBezTo>
                    <a:pt x="6192" y="9722"/>
                    <a:pt x="5734" y="9940"/>
                    <a:pt x="5260" y="9940"/>
                  </a:cubicBezTo>
                  <a:cubicBezTo>
                    <a:pt x="4880" y="9940"/>
                    <a:pt x="4490" y="9800"/>
                    <a:pt x="4228" y="9522"/>
                  </a:cubicBezTo>
                  <a:cubicBezTo>
                    <a:pt x="3650" y="8898"/>
                    <a:pt x="3662" y="7905"/>
                    <a:pt x="3985" y="7120"/>
                  </a:cubicBezTo>
                  <a:cubicBezTo>
                    <a:pt x="4541" y="5794"/>
                    <a:pt x="5968" y="4912"/>
                    <a:pt x="7400" y="4912"/>
                  </a:cubicBezTo>
                  <a:cubicBezTo>
                    <a:pt x="7665" y="4912"/>
                    <a:pt x="7930" y="4943"/>
                    <a:pt x="8190" y="5006"/>
                  </a:cubicBezTo>
                  <a:cubicBezTo>
                    <a:pt x="9957" y="5433"/>
                    <a:pt x="11147" y="7154"/>
                    <a:pt x="11713" y="8887"/>
                  </a:cubicBezTo>
                  <a:cubicBezTo>
                    <a:pt x="12279" y="10620"/>
                    <a:pt x="12395" y="12479"/>
                    <a:pt x="12938" y="14224"/>
                  </a:cubicBezTo>
                  <a:cubicBezTo>
                    <a:pt x="13480" y="15979"/>
                    <a:pt x="14612" y="17712"/>
                    <a:pt x="16368" y="18220"/>
                  </a:cubicBezTo>
                  <a:cubicBezTo>
                    <a:pt x="16850" y="18359"/>
                    <a:pt x="17354" y="18400"/>
                    <a:pt x="17865" y="18400"/>
                  </a:cubicBezTo>
                  <a:cubicBezTo>
                    <a:pt x="18594" y="18400"/>
                    <a:pt x="19338" y="18317"/>
                    <a:pt x="20055" y="18317"/>
                  </a:cubicBezTo>
                  <a:cubicBezTo>
                    <a:pt x="20838" y="18317"/>
                    <a:pt x="21588" y="18417"/>
                    <a:pt x="22248" y="18832"/>
                  </a:cubicBezTo>
                  <a:cubicBezTo>
                    <a:pt x="23934" y="19907"/>
                    <a:pt x="23969" y="22321"/>
                    <a:pt x="24928" y="24065"/>
                  </a:cubicBezTo>
                  <a:cubicBezTo>
                    <a:pt x="25814" y="25692"/>
                    <a:pt x="27683" y="26656"/>
                    <a:pt x="29528" y="26656"/>
                  </a:cubicBezTo>
                  <a:cubicBezTo>
                    <a:pt x="30329" y="26656"/>
                    <a:pt x="31125" y="26475"/>
                    <a:pt x="31835" y="26087"/>
                  </a:cubicBezTo>
                  <a:lnTo>
                    <a:pt x="31835" y="26087"/>
                  </a:lnTo>
                  <a:cubicBezTo>
                    <a:pt x="31717" y="26091"/>
                    <a:pt x="31600" y="26094"/>
                    <a:pt x="31485" y="26094"/>
                  </a:cubicBezTo>
                  <a:cubicBezTo>
                    <a:pt x="29885" y="26094"/>
                    <a:pt x="28627" y="25646"/>
                    <a:pt x="27862" y="24816"/>
                  </a:cubicBezTo>
                  <a:cubicBezTo>
                    <a:pt x="27030" y="23938"/>
                    <a:pt x="26660" y="22737"/>
                    <a:pt x="26429" y="21547"/>
                  </a:cubicBezTo>
                  <a:cubicBezTo>
                    <a:pt x="26198" y="20357"/>
                    <a:pt x="26083" y="19144"/>
                    <a:pt x="25644" y="18024"/>
                  </a:cubicBezTo>
                  <a:cubicBezTo>
                    <a:pt x="25205" y="16892"/>
                    <a:pt x="24373" y="15841"/>
                    <a:pt x="23218" y="15506"/>
                  </a:cubicBezTo>
                  <a:cubicBezTo>
                    <a:pt x="22823" y="15393"/>
                    <a:pt x="22415" y="15368"/>
                    <a:pt x="22004" y="15368"/>
                  </a:cubicBezTo>
                  <a:cubicBezTo>
                    <a:pt x="21666" y="15368"/>
                    <a:pt x="21325" y="15385"/>
                    <a:pt x="20987" y="15385"/>
                  </a:cubicBezTo>
                  <a:cubicBezTo>
                    <a:pt x="20597" y="15385"/>
                    <a:pt x="20210" y="15362"/>
                    <a:pt x="19834" y="15263"/>
                  </a:cubicBezTo>
                  <a:cubicBezTo>
                    <a:pt x="18136" y="14801"/>
                    <a:pt x="17211" y="12907"/>
                    <a:pt x="17004" y="11151"/>
                  </a:cubicBezTo>
                  <a:cubicBezTo>
                    <a:pt x="16784" y="9395"/>
                    <a:pt x="17027" y="7582"/>
                    <a:pt x="16611" y="5861"/>
                  </a:cubicBezTo>
                  <a:cubicBezTo>
                    <a:pt x="16103" y="3827"/>
                    <a:pt x="14659" y="2083"/>
                    <a:pt x="12834" y="1078"/>
                  </a:cubicBezTo>
                  <a:cubicBezTo>
                    <a:pt x="11496" y="346"/>
                    <a:pt x="9968" y="0"/>
                    <a:pt x="8442" y="0"/>
                  </a:cubicBezTo>
                  <a:close/>
                </a:path>
              </a:pathLst>
            </a:custGeom>
            <a:solidFill>
              <a:schemeClr val="lt1"/>
            </a:solidFill>
            <a:ln w="7225" cap="flat" cmpd="sng">
              <a:solidFill>
                <a:srgbClr val="000000"/>
              </a:solidFill>
              <a:prstDash val="solid"/>
              <a:miter lim="115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37"/>
            <p:cNvSpPr/>
            <p:nvPr/>
          </p:nvSpPr>
          <p:spPr>
            <a:xfrm rot="-5400000">
              <a:off x="7488383" y="1575801"/>
              <a:ext cx="2049443" cy="1715465"/>
            </a:xfrm>
            <a:custGeom>
              <a:avLst/>
              <a:gdLst/>
              <a:ahLst/>
              <a:cxnLst/>
              <a:rect l="l" t="t" r="r" b="b"/>
              <a:pathLst>
                <a:path w="31836" h="26648" extrusionOk="0">
                  <a:moveTo>
                    <a:pt x="2316" y="0"/>
                  </a:moveTo>
                  <a:cubicBezTo>
                    <a:pt x="1512" y="0"/>
                    <a:pt x="713" y="183"/>
                    <a:pt x="1" y="572"/>
                  </a:cubicBezTo>
                  <a:cubicBezTo>
                    <a:pt x="133" y="566"/>
                    <a:pt x="264" y="563"/>
                    <a:pt x="392" y="563"/>
                  </a:cubicBezTo>
                  <a:cubicBezTo>
                    <a:pt x="1973" y="563"/>
                    <a:pt x="3217" y="1020"/>
                    <a:pt x="3986" y="1832"/>
                  </a:cubicBezTo>
                  <a:cubicBezTo>
                    <a:pt x="4806" y="2709"/>
                    <a:pt x="5176" y="3922"/>
                    <a:pt x="5407" y="5101"/>
                  </a:cubicBezTo>
                  <a:cubicBezTo>
                    <a:pt x="5638" y="6290"/>
                    <a:pt x="5765" y="7515"/>
                    <a:pt x="6204" y="8635"/>
                  </a:cubicBezTo>
                  <a:cubicBezTo>
                    <a:pt x="6643" y="9756"/>
                    <a:pt x="7474" y="10807"/>
                    <a:pt x="8629" y="11142"/>
                  </a:cubicBezTo>
                  <a:cubicBezTo>
                    <a:pt x="9036" y="11259"/>
                    <a:pt x="9458" y="11283"/>
                    <a:pt x="9884" y="11283"/>
                  </a:cubicBezTo>
                  <a:cubicBezTo>
                    <a:pt x="10189" y="11283"/>
                    <a:pt x="10495" y="11271"/>
                    <a:pt x="10800" y="11271"/>
                  </a:cubicBezTo>
                  <a:cubicBezTo>
                    <a:pt x="11207" y="11271"/>
                    <a:pt x="11610" y="11293"/>
                    <a:pt x="12002" y="11396"/>
                  </a:cubicBezTo>
                  <a:cubicBezTo>
                    <a:pt x="13712" y="11858"/>
                    <a:pt x="14624" y="13752"/>
                    <a:pt x="14844" y="15508"/>
                  </a:cubicBezTo>
                  <a:cubicBezTo>
                    <a:pt x="15063" y="17264"/>
                    <a:pt x="14809" y="19066"/>
                    <a:pt x="15237" y="20787"/>
                  </a:cubicBezTo>
                  <a:cubicBezTo>
                    <a:pt x="15733" y="22820"/>
                    <a:pt x="17177" y="24564"/>
                    <a:pt x="19014" y="25569"/>
                  </a:cubicBezTo>
                  <a:cubicBezTo>
                    <a:pt x="20352" y="26301"/>
                    <a:pt x="21873" y="26647"/>
                    <a:pt x="23396" y="26647"/>
                  </a:cubicBezTo>
                  <a:cubicBezTo>
                    <a:pt x="23963" y="26647"/>
                    <a:pt x="24531" y="26599"/>
                    <a:pt x="25090" y="26505"/>
                  </a:cubicBezTo>
                  <a:cubicBezTo>
                    <a:pt x="27273" y="26135"/>
                    <a:pt x="29398" y="24992"/>
                    <a:pt x="30588" y="23120"/>
                  </a:cubicBezTo>
                  <a:cubicBezTo>
                    <a:pt x="31778" y="21249"/>
                    <a:pt x="31836" y="18615"/>
                    <a:pt x="30438" y="16906"/>
                  </a:cubicBezTo>
                  <a:cubicBezTo>
                    <a:pt x="29787" y="16120"/>
                    <a:pt x="28831" y="15553"/>
                    <a:pt x="27813" y="15553"/>
                  </a:cubicBezTo>
                  <a:cubicBezTo>
                    <a:pt x="27783" y="15553"/>
                    <a:pt x="27753" y="15553"/>
                    <a:pt x="27723" y="15554"/>
                  </a:cubicBezTo>
                  <a:cubicBezTo>
                    <a:pt x="26684" y="15589"/>
                    <a:pt x="25656" y="16340"/>
                    <a:pt x="25482" y="17368"/>
                  </a:cubicBezTo>
                  <a:cubicBezTo>
                    <a:pt x="25649" y="16926"/>
                    <a:pt x="26104" y="16707"/>
                    <a:pt x="26576" y="16707"/>
                  </a:cubicBezTo>
                  <a:cubicBezTo>
                    <a:pt x="26955" y="16707"/>
                    <a:pt x="27346" y="16848"/>
                    <a:pt x="27608" y="17125"/>
                  </a:cubicBezTo>
                  <a:cubicBezTo>
                    <a:pt x="28185" y="17749"/>
                    <a:pt x="28174" y="18742"/>
                    <a:pt x="27850" y="19528"/>
                  </a:cubicBezTo>
                  <a:cubicBezTo>
                    <a:pt x="27295" y="20864"/>
                    <a:pt x="25867" y="21747"/>
                    <a:pt x="24435" y="21747"/>
                  </a:cubicBezTo>
                  <a:cubicBezTo>
                    <a:pt x="24170" y="21747"/>
                    <a:pt x="23905" y="21716"/>
                    <a:pt x="23646" y="21653"/>
                  </a:cubicBezTo>
                  <a:cubicBezTo>
                    <a:pt x="21879" y="21214"/>
                    <a:pt x="20689" y="19505"/>
                    <a:pt x="20123" y="17772"/>
                  </a:cubicBezTo>
                  <a:cubicBezTo>
                    <a:pt x="19557" y="16040"/>
                    <a:pt x="19441" y="14168"/>
                    <a:pt x="18898" y="12424"/>
                  </a:cubicBezTo>
                  <a:cubicBezTo>
                    <a:pt x="18355" y="10680"/>
                    <a:pt x="17223" y="8947"/>
                    <a:pt x="15468" y="8439"/>
                  </a:cubicBezTo>
                  <a:cubicBezTo>
                    <a:pt x="14982" y="8295"/>
                    <a:pt x="14473" y="8254"/>
                    <a:pt x="13957" y="8254"/>
                  </a:cubicBezTo>
                  <a:cubicBezTo>
                    <a:pt x="13233" y="8254"/>
                    <a:pt x="12495" y="8336"/>
                    <a:pt x="11784" y="8336"/>
                  </a:cubicBezTo>
                  <a:cubicBezTo>
                    <a:pt x="10999" y="8336"/>
                    <a:pt x="10249" y="8236"/>
                    <a:pt x="9588" y="7815"/>
                  </a:cubicBezTo>
                  <a:cubicBezTo>
                    <a:pt x="7902" y="6752"/>
                    <a:pt x="7878" y="4338"/>
                    <a:pt x="6920" y="2594"/>
                  </a:cubicBezTo>
                  <a:cubicBezTo>
                    <a:pt x="6027" y="961"/>
                    <a:pt x="4160" y="0"/>
                    <a:pt x="2316" y="0"/>
                  </a:cubicBezTo>
                  <a:close/>
                </a:path>
              </a:pathLst>
            </a:custGeom>
            <a:solidFill>
              <a:schemeClr val="dk2"/>
            </a:solidFill>
            <a:ln w="7225" cap="flat" cmpd="sng">
              <a:solidFill>
                <a:srgbClr val="000000"/>
              </a:solidFill>
              <a:prstDash val="solid"/>
              <a:miter lim="115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37"/>
            <p:cNvSpPr/>
            <p:nvPr/>
          </p:nvSpPr>
          <p:spPr>
            <a:xfrm rot="5400000">
              <a:off x="-1146069" y="-512038"/>
              <a:ext cx="2418103" cy="2024732"/>
            </a:xfrm>
            <a:custGeom>
              <a:avLst/>
              <a:gdLst/>
              <a:ahLst/>
              <a:cxnLst/>
              <a:rect l="l" t="t" r="r" b="b"/>
              <a:pathLst>
                <a:path w="31836" h="26657" extrusionOk="0">
                  <a:moveTo>
                    <a:pt x="8424" y="0"/>
                  </a:moveTo>
                  <a:cubicBezTo>
                    <a:pt x="7861" y="0"/>
                    <a:pt x="7299" y="48"/>
                    <a:pt x="6746" y="141"/>
                  </a:cubicBezTo>
                  <a:cubicBezTo>
                    <a:pt x="4563" y="522"/>
                    <a:pt x="2437" y="1654"/>
                    <a:pt x="1248" y="3525"/>
                  </a:cubicBezTo>
                  <a:cubicBezTo>
                    <a:pt x="58" y="5397"/>
                    <a:pt x="0" y="8030"/>
                    <a:pt x="1409" y="9751"/>
                  </a:cubicBezTo>
                  <a:cubicBezTo>
                    <a:pt x="2049" y="10526"/>
                    <a:pt x="3006" y="11104"/>
                    <a:pt x="4024" y="11104"/>
                  </a:cubicBezTo>
                  <a:cubicBezTo>
                    <a:pt x="4054" y="11104"/>
                    <a:pt x="4083" y="11104"/>
                    <a:pt x="4112" y="11103"/>
                  </a:cubicBezTo>
                  <a:cubicBezTo>
                    <a:pt x="5152" y="11068"/>
                    <a:pt x="6180" y="10317"/>
                    <a:pt x="6365" y="9278"/>
                  </a:cubicBezTo>
                  <a:lnTo>
                    <a:pt x="6365" y="9278"/>
                  </a:lnTo>
                  <a:cubicBezTo>
                    <a:pt x="6192" y="9720"/>
                    <a:pt x="5734" y="9938"/>
                    <a:pt x="5260" y="9938"/>
                  </a:cubicBezTo>
                  <a:cubicBezTo>
                    <a:pt x="4880" y="9938"/>
                    <a:pt x="4490" y="9798"/>
                    <a:pt x="4228" y="9520"/>
                  </a:cubicBezTo>
                  <a:cubicBezTo>
                    <a:pt x="3650" y="8897"/>
                    <a:pt x="3662" y="7903"/>
                    <a:pt x="3985" y="7118"/>
                  </a:cubicBezTo>
                  <a:cubicBezTo>
                    <a:pt x="4541" y="5792"/>
                    <a:pt x="5968" y="4911"/>
                    <a:pt x="7400" y="4911"/>
                  </a:cubicBezTo>
                  <a:cubicBezTo>
                    <a:pt x="7665" y="4911"/>
                    <a:pt x="7930" y="4941"/>
                    <a:pt x="8190" y="5004"/>
                  </a:cubicBezTo>
                  <a:cubicBezTo>
                    <a:pt x="9957" y="5443"/>
                    <a:pt x="11147" y="7152"/>
                    <a:pt x="11713" y="8885"/>
                  </a:cubicBezTo>
                  <a:cubicBezTo>
                    <a:pt x="12279" y="10618"/>
                    <a:pt x="12395" y="12477"/>
                    <a:pt x="12938" y="14233"/>
                  </a:cubicBezTo>
                  <a:cubicBezTo>
                    <a:pt x="13480" y="15977"/>
                    <a:pt x="14612" y="17710"/>
                    <a:pt x="16368" y="18218"/>
                  </a:cubicBezTo>
                  <a:cubicBezTo>
                    <a:pt x="16851" y="18358"/>
                    <a:pt x="17356" y="18399"/>
                    <a:pt x="17869" y="18399"/>
                  </a:cubicBezTo>
                  <a:cubicBezTo>
                    <a:pt x="18590" y="18399"/>
                    <a:pt x="19326" y="18318"/>
                    <a:pt x="20035" y="18318"/>
                  </a:cubicBezTo>
                  <a:cubicBezTo>
                    <a:pt x="20825" y="18318"/>
                    <a:pt x="21582" y="18418"/>
                    <a:pt x="22248" y="18842"/>
                  </a:cubicBezTo>
                  <a:cubicBezTo>
                    <a:pt x="23934" y="19905"/>
                    <a:pt x="23969" y="22319"/>
                    <a:pt x="24928" y="24063"/>
                  </a:cubicBezTo>
                  <a:cubicBezTo>
                    <a:pt x="25812" y="25696"/>
                    <a:pt x="27677" y="26657"/>
                    <a:pt x="29520" y="26657"/>
                  </a:cubicBezTo>
                  <a:cubicBezTo>
                    <a:pt x="30324" y="26657"/>
                    <a:pt x="31123" y="26474"/>
                    <a:pt x="31835" y="26085"/>
                  </a:cubicBezTo>
                  <a:lnTo>
                    <a:pt x="31835" y="26085"/>
                  </a:lnTo>
                  <a:cubicBezTo>
                    <a:pt x="31717" y="26089"/>
                    <a:pt x="31600" y="26092"/>
                    <a:pt x="31485" y="26092"/>
                  </a:cubicBezTo>
                  <a:cubicBezTo>
                    <a:pt x="29885" y="26092"/>
                    <a:pt x="28626" y="25644"/>
                    <a:pt x="27850" y="24814"/>
                  </a:cubicBezTo>
                  <a:cubicBezTo>
                    <a:pt x="27030" y="23936"/>
                    <a:pt x="26660" y="22723"/>
                    <a:pt x="26429" y="21545"/>
                  </a:cubicBezTo>
                  <a:cubicBezTo>
                    <a:pt x="26198" y="20355"/>
                    <a:pt x="26071" y="19142"/>
                    <a:pt x="25632" y="18022"/>
                  </a:cubicBezTo>
                  <a:cubicBezTo>
                    <a:pt x="25205" y="16890"/>
                    <a:pt x="24362" y="15839"/>
                    <a:pt x="23207" y="15504"/>
                  </a:cubicBezTo>
                  <a:cubicBezTo>
                    <a:pt x="22815" y="15391"/>
                    <a:pt x="22410" y="15366"/>
                    <a:pt x="22001" y="15366"/>
                  </a:cubicBezTo>
                  <a:cubicBezTo>
                    <a:pt x="21664" y="15366"/>
                    <a:pt x="21325" y="15383"/>
                    <a:pt x="20987" y="15383"/>
                  </a:cubicBezTo>
                  <a:cubicBezTo>
                    <a:pt x="20597" y="15383"/>
                    <a:pt x="20210" y="15360"/>
                    <a:pt x="19834" y="15261"/>
                  </a:cubicBezTo>
                  <a:cubicBezTo>
                    <a:pt x="18124" y="14799"/>
                    <a:pt x="17211" y="12905"/>
                    <a:pt x="16992" y="11149"/>
                  </a:cubicBezTo>
                  <a:cubicBezTo>
                    <a:pt x="16772" y="9393"/>
                    <a:pt x="17027" y="7580"/>
                    <a:pt x="16599" y="5859"/>
                  </a:cubicBezTo>
                  <a:cubicBezTo>
                    <a:pt x="16103" y="3826"/>
                    <a:pt x="14659" y="2081"/>
                    <a:pt x="12822" y="1076"/>
                  </a:cubicBezTo>
                  <a:cubicBezTo>
                    <a:pt x="11487" y="350"/>
                    <a:pt x="9955" y="0"/>
                    <a:pt x="8424" y="0"/>
                  </a:cubicBezTo>
                  <a:close/>
                </a:path>
              </a:pathLst>
            </a:custGeom>
            <a:solidFill>
              <a:schemeClr val="dk2"/>
            </a:solidFill>
            <a:ln w="7225" cap="flat" cmpd="sng">
              <a:solidFill>
                <a:srgbClr val="000000"/>
              </a:solidFill>
              <a:prstDash val="solid"/>
              <a:miter lim="115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37"/>
            <p:cNvSpPr/>
            <p:nvPr/>
          </p:nvSpPr>
          <p:spPr>
            <a:xfrm rot="5400000">
              <a:off x="-235404" y="-299553"/>
              <a:ext cx="2418103" cy="2024353"/>
            </a:xfrm>
            <a:custGeom>
              <a:avLst/>
              <a:gdLst/>
              <a:ahLst/>
              <a:cxnLst/>
              <a:rect l="l" t="t" r="r" b="b"/>
              <a:pathLst>
                <a:path w="31836" h="26652" extrusionOk="0">
                  <a:moveTo>
                    <a:pt x="2307" y="0"/>
                  </a:moveTo>
                  <a:cubicBezTo>
                    <a:pt x="1506" y="0"/>
                    <a:pt x="710" y="181"/>
                    <a:pt x="1" y="565"/>
                  </a:cubicBezTo>
                  <a:cubicBezTo>
                    <a:pt x="104" y="562"/>
                    <a:pt x="205" y="560"/>
                    <a:pt x="306" y="560"/>
                  </a:cubicBezTo>
                  <a:cubicBezTo>
                    <a:pt x="1928" y="560"/>
                    <a:pt x="3203" y="998"/>
                    <a:pt x="3986" y="1836"/>
                  </a:cubicBezTo>
                  <a:cubicBezTo>
                    <a:pt x="4806" y="2714"/>
                    <a:pt x="5176" y="3926"/>
                    <a:pt x="5407" y="5105"/>
                  </a:cubicBezTo>
                  <a:cubicBezTo>
                    <a:pt x="5638" y="6294"/>
                    <a:pt x="5765" y="7507"/>
                    <a:pt x="6204" y="8639"/>
                  </a:cubicBezTo>
                  <a:cubicBezTo>
                    <a:pt x="6643" y="9760"/>
                    <a:pt x="7474" y="10811"/>
                    <a:pt x="8629" y="11146"/>
                  </a:cubicBezTo>
                  <a:cubicBezTo>
                    <a:pt x="9036" y="11263"/>
                    <a:pt x="9458" y="11287"/>
                    <a:pt x="9884" y="11287"/>
                  </a:cubicBezTo>
                  <a:cubicBezTo>
                    <a:pt x="10189" y="11287"/>
                    <a:pt x="10495" y="11275"/>
                    <a:pt x="10800" y="11275"/>
                  </a:cubicBezTo>
                  <a:cubicBezTo>
                    <a:pt x="11207" y="11275"/>
                    <a:pt x="11610" y="11297"/>
                    <a:pt x="12002" y="11400"/>
                  </a:cubicBezTo>
                  <a:cubicBezTo>
                    <a:pt x="13712" y="11851"/>
                    <a:pt x="14624" y="13756"/>
                    <a:pt x="14844" y="15512"/>
                  </a:cubicBezTo>
                  <a:cubicBezTo>
                    <a:pt x="15063" y="17268"/>
                    <a:pt x="14809" y="19070"/>
                    <a:pt x="15237" y="20791"/>
                  </a:cubicBezTo>
                  <a:cubicBezTo>
                    <a:pt x="15733" y="22824"/>
                    <a:pt x="17177" y="24568"/>
                    <a:pt x="19014" y="25573"/>
                  </a:cubicBezTo>
                  <a:cubicBezTo>
                    <a:pt x="20352" y="26305"/>
                    <a:pt x="21873" y="26651"/>
                    <a:pt x="23396" y="26651"/>
                  </a:cubicBezTo>
                  <a:cubicBezTo>
                    <a:pt x="23963" y="26651"/>
                    <a:pt x="24531" y="26603"/>
                    <a:pt x="25090" y="26509"/>
                  </a:cubicBezTo>
                  <a:cubicBezTo>
                    <a:pt x="27273" y="26128"/>
                    <a:pt x="29398" y="24996"/>
                    <a:pt x="30588" y="23125"/>
                  </a:cubicBezTo>
                  <a:cubicBezTo>
                    <a:pt x="31778" y="21253"/>
                    <a:pt x="31836" y="18620"/>
                    <a:pt x="30438" y="16910"/>
                  </a:cubicBezTo>
                  <a:cubicBezTo>
                    <a:pt x="29787" y="16124"/>
                    <a:pt x="28831" y="15557"/>
                    <a:pt x="27813" y="15557"/>
                  </a:cubicBezTo>
                  <a:cubicBezTo>
                    <a:pt x="27783" y="15557"/>
                    <a:pt x="27753" y="15557"/>
                    <a:pt x="27723" y="15558"/>
                  </a:cubicBezTo>
                  <a:cubicBezTo>
                    <a:pt x="26684" y="15593"/>
                    <a:pt x="25656" y="16344"/>
                    <a:pt x="25482" y="17372"/>
                  </a:cubicBezTo>
                  <a:cubicBezTo>
                    <a:pt x="25649" y="16930"/>
                    <a:pt x="26104" y="16712"/>
                    <a:pt x="26576" y="16712"/>
                  </a:cubicBezTo>
                  <a:cubicBezTo>
                    <a:pt x="26955" y="16712"/>
                    <a:pt x="27346" y="16852"/>
                    <a:pt x="27608" y="17129"/>
                  </a:cubicBezTo>
                  <a:cubicBezTo>
                    <a:pt x="28185" y="17753"/>
                    <a:pt x="28174" y="18747"/>
                    <a:pt x="27850" y="19532"/>
                  </a:cubicBezTo>
                  <a:cubicBezTo>
                    <a:pt x="27296" y="20855"/>
                    <a:pt x="25874" y="21743"/>
                    <a:pt x="24446" y="21743"/>
                  </a:cubicBezTo>
                  <a:cubicBezTo>
                    <a:pt x="24178" y="21743"/>
                    <a:pt x="23909" y="21712"/>
                    <a:pt x="23646" y="21646"/>
                  </a:cubicBezTo>
                  <a:cubicBezTo>
                    <a:pt x="21879" y="21219"/>
                    <a:pt x="20689" y="19497"/>
                    <a:pt x="20123" y="17765"/>
                  </a:cubicBezTo>
                  <a:cubicBezTo>
                    <a:pt x="19557" y="16032"/>
                    <a:pt x="19441" y="14172"/>
                    <a:pt x="18898" y="12428"/>
                  </a:cubicBezTo>
                  <a:cubicBezTo>
                    <a:pt x="18355" y="10684"/>
                    <a:pt x="17223" y="8940"/>
                    <a:pt x="15468" y="8431"/>
                  </a:cubicBezTo>
                  <a:cubicBezTo>
                    <a:pt x="14986" y="8292"/>
                    <a:pt x="14482" y="8251"/>
                    <a:pt x="13970" y="8251"/>
                  </a:cubicBezTo>
                  <a:cubicBezTo>
                    <a:pt x="13242" y="8251"/>
                    <a:pt x="12497" y="8334"/>
                    <a:pt x="11781" y="8334"/>
                  </a:cubicBezTo>
                  <a:cubicBezTo>
                    <a:pt x="10998" y="8334"/>
                    <a:pt x="10248" y="8235"/>
                    <a:pt x="9588" y="7819"/>
                  </a:cubicBezTo>
                  <a:cubicBezTo>
                    <a:pt x="7902" y="6756"/>
                    <a:pt x="7878" y="4342"/>
                    <a:pt x="6920" y="2586"/>
                  </a:cubicBezTo>
                  <a:cubicBezTo>
                    <a:pt x="6025" y="959"/>
                    <a:pt x="4153" y="0"/>
                    <a:pt x="2307" y="0"/>
                  </a:cubicBezTo>
                  <a:close/>
                </a:path>
              </a:pathLst>
            </a:custGeom>
            <a:solidFill>
              <a:schemeClr val="lt1"/>
            </a:solidFill>
            <a:ln w="7225" cap="flat" cmpd="sng">
              <a:solidFill>
                <a:srgbClr val="000000"/>
              </a:solidFill>
              <a:prstDash val="solid"/>
              <a:miter lim="115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37"/>
            <p:cNvSpPr/>
            <p:nvPr/>
          </p:nvSpPr>
          <p:spPr>
            <a:xfrm rot="5400000">
              <a:off x="693414" y="-512038"/>
              <a:ext cx="2418103" cy="2024732"/>
            </a:xfrm>
            <a:custGeom>
              <a:avLst/>
              <a:gdLst/>
              <a:ahLst/>
              <a:cxnLst/>
              <a:rect l="l" t="t" r="r" b="b"/>
              <a:pathLst>
                <a:path w="31836" h="26657" extrusionOk="0">
                  <a:moveTo>
                    <a:pt x="8450" y="0"/>
                  </a:moveTo>
                  <a:cubicBezTo>
                    <a:pt x="7878" y="0"/>
                    <a:pt x="7307" y="50"/>
                    <a:pt x="6746" y="147"/>
                  </a:cubicBezTo>
                  <a:cubicBezTo>
                    <a:pt x="4563" y="517"/>
                    <a:pt x="2437" y="1672"/>
                    <a:pt x="1248" y="3544"/>
                  </a:cubicBezTo>
                  <a:cubicBezTo>
                    <a:pt x="58" y="5403"/>
                    <a:pt x="0" y="8037"/>
                    <a:pt x="1409" y="9747"/>
                  </a:cubicBezTo>
                  <a:cubicBezTo>
                    <a:pt x="2049" y="10532"/>
                    <a:pt x="3005" y="11099"/>
                    <a:pt x="4023" y="11099"/>
                  </a:cubicBezTo>
                  <a:cubicBezTo>
                    <a:pt x="4052" y="11099"/>
                    <a:pt x="4082" y="11099"/>
                    <a:pt x="4112" y="11098"/>
                  </a:cubicBezTo>
                  <a:cubicBezTo>
                    <a:pt x="5152" y="11063"/>
                    <a:pt x="6180" y="10313"/>
                    <a:pt x="6365" y="9284"/>
                  </a:cubicBezTo>
                  <a:lnTo>
                    <a:pt x="6365" y="9284"/>
                  </a:lnTo>
                  <a:cubicBezTo>
                    <a:pt x="6192" y="9727"/>
                    <a:pt x="5734" y="9945"/>
                    <a:pt x="5260" y="9945"/>
                  </a:cubicBezTo>
                  <a:cubicBezTo>
                    <a:pt x="4880" y="9945"/>
                    <a:pt x="4490" y="9805"/>
                    <a:pt x="4228" y="9527"/>
                  </a:cubicBezTo>
                  <a:cubicBezTo>
                    <a:pt x="3650" y="8903"/>
                    <a:pt x="3662" y="7910"/>
                    <a:pt x="3985" y="7124"/>
                  </a:cubicBezTo>
                  <a:cubicBezTo>
                    <a:pt x="4541" y="5789"/>
                    <a:pt x="5969" y="4906"/>
                    <a:pt x="7401" y="4906"/>
                  </a:cubicBezTo>
                  <a:cubicBezTo>
                    <a:pt x="7666" y="4906"/>
                    <a:pt x="7930" y="4936"/>
                    <a:pt x="8190" y="4999"/>
                  </a:cubicBezTo>
                  <a:cubicBezTo>
                    <a:pt x="9957" y="5438"/>
                    <a:pt x="11147" y="7159"/>
                    <a:pt x="11713" y="8892"/>
                  </a:cubicBezTo>
                  <a:cubicBezTo>
                    <a:pt x="12279" y="10624"/>
                    <a:pt x="12395" y="12484"/>
                    <a:pt x="12938" y="14228"/>
                  </a:cubicBezTo>
                  <a:cubicBezTo>
                    <a:pt x="13480" y="15973"/>
                    <a:pt x="14612" y="17717"/>
                    <a:pt x="16368" y="18225"/>
                  </a:cubicBezTo>
                  <a:cubicBezTo>
                    <a:pt x="16850" y="18364"/>
                    <a:pt x="17354" y="18405"/>
                    <a:pt x="17865" y="18405"/>
                  </a:cubicBezTo>
                  <a:cubicBezTo>
                    <a:pt x="18594" y="18405"/>
                    <a:pt x="19338" y="18322"/>
                    <a:pt x="20055" y="18322"/>
                  </a:cubicBezTo>
                  <a:cubicBezTo>
                    <a:pt x="20838" y="18322"/>
                    <a:pt x="21588" y="18422"/>
                    <a:pt x="22248" y="18837"/>
                  </a:cubicBezTo>
                  <a:cubicBezTo>
                    <a:pt x="23934" y="19900"/>
                    <a:pt x="23969" y="22314"/>
                    <a:pt x="24928" y="24070"/>
                  </a:cubicBezTo>
                  <a:cubicBezTo>
                    <a:pt x="25814" y="25697"/>
                    <a:pt x="27684" y="26656"/>
                    <a:pt x="29529" y="26656"/>
                  </a:cubicBezTo>
                  <a:cubicBezTo>
                    <a:pt x="30330" y="26656"/>
                    <a:pt x="31126" y="26476"/>
                    <a:pt x="31835" y="26091"/>
                  </a:cubicBezTo>
                  <a:lnTo>
                    <a:pt x="31835" y="26091"/>
                  </a:lnTo>
                  <a:cubicBezTo>
                    <a:pt x="31734" y="26095"/>
                    <a:pt x="31635" y="26096"/>
                    <a:pt x="31536" y="26096"/>
                  </a:cubicBezTo>
                  <a:cubicBezTo>
                    <a:pt x="29912" y="26096"/>
                    <a:pt x="28635" y="25649"/>
                    <a:pt x="27862" y="24821"/>
                  </a:cubicBezTo>
                  <a:cubicBezTo>
                    <a:pt x="27030" y="23943"/>
                    <a:pt x="26660" y="22730"/>
                    <a:pt x="26429" y="21540"/>
                  </a:cubicBezTo>
                  <a:cubicBezTo>
                    <a:pt x="26198" y="20362"/>
                    <a:pt x="26083" y="19149"/>
                    <a:pt x="25644" y="18017"/>
                  </a:cubicBezTo>
                  <a:cubicBezTo>
                    <a:pt x="25205" y="16897"/>
                    <a:pt x="24373" y="15834"/>
                    <a:pt x="23218" y="15511"/>
                  </a:cubicBezTo>
                  <a:cubicBezTo>
                    <a:pt x="22809" y="15390"/>
                    <a:pt x="22388" y="15364"/>
                    <a:pt x="21963" y="15364"/>
                  </a:cubicBezTo>
                  <a:cubicBezTo>
                    <a:pt x="21642" y="15364"/>
                    <a:pt x="21320" y="15379"/>
                    <a:pt x="21000" y="15379"/>
                  </a:cubicBezTo>
                  <a:cubicBezTo>
                    <a:pt x="20605" y="15379"/>
                    <a:pt x="20214" y="15356"/>
                    <a:pt x="19834" y="15256"/>
                  </a:cubicBezTo>
                  <a:cubicBezTo>
                    <a:pt x="18136" y="14794"/>
                    <a:pt x="17211" y="12900"/>
                    <a:pt x="17004" y="11144"/>
                  </a:cubicBezTo>
                  <a:cubicBezTo>
                    <a:pt x="16784" y="9388"/>
                    <a:pt x="17027" y="7575"/>
                    <a:pt x="16611" y="5865"/>
                  </a:cubicBezTo>
                  <a:cubicBezTo>
                    <a:pt x="16103" y="3821"/>
                    <a:pt x="14659" y="2088"/>
                    <a:pt x="12834" y="1083"/>
                  </a:cubicBezTo>
                  <a:cubicBezTo>
                    <a:pt x="11498" y="352"/>
                    <a:pt x="9973" y="0"/>
                    <a:pt x="8450" y="0"/>
                  </a:cubicBezTo>
                  <a:close/>
                </a:path>
              </a:pathLst>
            </a:custGeom>
            <a:solidFill>
              <a:schemeClr val="dk2"/>
            </a:solidFill>
            <a:ln w="7225" cap="flat" cmpd="sng">
              <a:solidFill>
                <a:srgbClr val="000000"/>
              </a:solidFill>
              <a:prstDash val="solid"/>
              <a:miter lim="115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37"/>
            <p:cNvSpPr/>
            <p:nvPr/>
          </p:nvSpPr>
          <p:spPr>
            <a:xfrm rot="5400000">
              <a:off x="1604306" y="-299402"/>
              <a:ext cx="2418103" cy="2024049"/>
            </a:xfrm>
            <a:custGeom>
              <a:avLst/>
              <a:gdLst/>
              <a:ahLst/>
              <a:cxnLst/>
              <a:rect l="l" t="t" r="r" b="b"/>
              <a:pathLst>
                <a:path w="31836" h="26648" extrusionOk="0">
                  <a:moveTo>
                    <a:pt x="2318" y="0"/>
                  </a:moveTo>
                  <a:cubicBezTo>
                    <a:pt x="1513" y="0"/>
                    <a:pt x="713" y="183"/>
                    <a:pt x="1" y="573"/>
                  </a:cubicBezTo>
                  <a:cubicBezTo>
                    <a:pt x="119" y="568"/>
                    <a:pt x="236" y="566"/>
                    <a:pt x="351" y="566"/>
                  </a:cubicBezTo>
                  <a:cubicBezTo>
                    <a:pt x="1951" y="566"/>
                    <a:pt x="3210" y="1013"/>
                    <a:pt x="3986" y="1832"/>
                  </a:cubicBezTo>
                  <a:cubicBezTo>
                    <a:pt x="4806" y="2710"/>
                    <a:pt x="5176" y="3923"/>
                    <a:pt x="5407" y="5101"/>
                  </a:cubicBezTo>
                  <a:cubicBezTo>
                    <a:pt x="5638" y="6291"/>
                    <a:pt x="5765" y="7503"/>
                    <a:pt x="6204" y="8635"/>
                  </a:cubicBezTo>
                  <a:cubicBezTo>
                    <a:pt x="6643" y="9756"/>
                    <a:pt x="7474" y="10807"/>
                    <a:pt x="8629" y="11142"/>
                  </a:cubicBezTo>
                  <a:cubicBezTo>
                    <a:pt x="9034" y="11263"/>
                    <a:pt x="9453" y="11288"/>
                    <a:pt x="9876" y="11288"/>
                  </a:cubicBezTo>
                  <a:cubicBezTo>
                    <a:pt x="10195" y="11288"/>
                    <a:pt x="10517" y="11274"/>
                    <a:pt x="10837" y="11274"/>
                  </a:cubicBezTo>
                  <a:cubicBezTo>
                    <a:pt x="11231" y="11274"/>
                    <a:pt x="11622" y="11296"/>
                    <a:pt x="12002" y="11396"/>
                  </a:cubicBezTo>
                  <a:cubicBezTo>
                    <a:pt x="13712" y="11858"/>
                    <a:pt x="14624" y="13753"/>
                    <a:pt x="14844" y="15508"/>
                  </a:cubicBezTo>
                  <a:cubicBezTo>
                    <a:pt x="15063" y="17264"/>
                    <a:pt x="14809" y="19066"/>
                    <a:pt x="15237" y="20787"/>
                  </a:cubicBezTo>
                  <a:cubicBezTo>
                    <a:pt x="15733" y="22820"/>
                    <a:pt x="17177" y="24565"/>
                    <a:pt x="19014" y="25570"/>
                  </a:cubicBezTo>
                  <a:cubicBezTo>
                    <a:pt x="20352" y="26302"/>
                    <a:pt x="21873" y="26647"/>
                    <a:pt x="23396" y="26647"/>
                  </a:cubicBezTo>
                  <a:cubicBezTo>
                    <a:pt x="23963" y="26647"/>
                    <a:pt x="24531" y="26599"/>
                    <a:pt x="25090" y="26505"/>
                  </a:cubicBezTo>
                  <a:cubicBezTo>
                    <a:pt x="27273" y="26136"/>
                    <a:pt x="29398" y="24992"/>
                    <a:pt x="30588" y="23121"/>
                  </a:cubicBezTo>
                  <a:cubicBezTo>
                    <a:pt x="31778" y="21249"/>
                    <a:pt x="31836" y="18616"/>
                    <a:pt x="30438" y="16906"/>
                  </a:cubicBezTo>
                  <a:cubicBezTo>
                    <a:pt x="29787" y="16121"/>
                    <a:pt x="28831" y="15553"/>
                    <a:pt x="27813" y="15553"/>
                  </a:cubicBezTo>
                  <a:cubicBezTo>
                    <a:pt x="27783" y="15553"/>
                    <a:pt x="27753" y="15554"/>
                    <a:pt x="27723" y="15555"/>
                  </a:cubicBezTo>
                  <a:cubicBezTo>
                    <a:pt x="26684" y="15589"/>
                    <a:pt x="25656" y="16340"/>
                    <a:pt x="25482" y="17368"/>
                  </a:cubicBezTo>
                  <a:cubicBezTo>
                    <a:pt x="25649" y="16926"/>
                    <a:pt x="26104" y="16708"/>
                    <a:pt x="26576" y="16708"/>
                  </a:cubicBezTo>
                  <a:cubicBezTo>
                    <a:pt x="26955" y="16708"/>
                    <a:pt x="27346" y="16848"/>
                    <a:pt x="27608" y="17126"/>
                  </a:cubicBezTo>
                  <a:cubicBezTo>
                    <a:pt x="28185" y="17749"/>
                    <a:pt x="28174" y="18743"/>
                    <a:pt x="27850" y="19528"/>
                  </a:cubicBezTo>
                  <a:cubicBezTo>
                    <a:pt x="27295" y="20864"/>
                    <a:pt x="25867" y="21747"/>
                    <a:pt x="24435" y="21747"/>
                  </a:cubicBezTo>
                  <a:cubicBezTo>
                    <a:pt x="24170" y="21747"/>
                    <a:pt x="23905" y="21717"/>
                    <a:pt x="23646" y="21654"/>
                  </a:cubicBezTo>
                  <a:cubicBezTo>
                    <a:pt x="21879" y="21215"/>
                    <a:pt x="20689" y="19494"/>
                    <a:pt x="20123" y="17761"/>
                  </a:cubicBezTo>
                  <a:cubicBezTo>
                    <a:pt x="19557" y="16028"/>
                    <a:pt x="19441" y="14169"/>
                    <a:pt x="18898" y="12424"/>
                  </a:cubicBezTo>
                  <a:cubicBezTo>
                    <a:pt x="18355" y="10680"/>
                    <a:pt x="17223" y="8947"/>
                    <a:pt x="15468" y="8428"/>
                  </a:cubicBezTo>
                  <a:cubicBezTo>
                    <a:pt x="14986" y="8288"/>
                    <a:pt x="14482" y="8247"/>
                    <a:pt x="13970" y="8247"/>
                  </a:cubicBezTo>
                  <a:cubicBezTo>
                    <a:pt x="13242" y="8247"/>
                    <a:pt x="12497" y="8330"/>
                    <a:pt x="11781" y="8330"/>
                  </a:cubicBezTo>
                  <a:cubicBezTo>
                    <a:pt x="10998" y="8330"/>
                    <a:pt x="10248" y="8231"/>
                    <a:pt x="9588" y="7815"/>
                  </a:cubicBezTo>
                  <a:cubicBezTo>
                    <a:pt x="7902" y="6753"/>
                    <a:pt x="7878" y="4338"/>
                    <a:pt x="6920" y="2583"/>
                  </a:cubicBezTo>
                  <a:cubicBezTo>
                    <a:pt x="6027" y="959"/>
                    <a:pt x="4161" y="0"/>
                    <a:pt x="2318" y="0"/>
                  </a:cubicBezTo>
                  <a:close/>
                </a:path>
              </a:pathLst>
            </a:custGeom>
            <a:solidFill>
              <a:schemeClr val="dk1"/>
            </a:solidFill>
            <a:ln w="7225" cap="flat" cmpd="sng">
              <a:solidFill>
                <a:srgbClr val="000000"/>
              </a:solidFill>
              <a:prstDash val="solid"/>
              <a:miter lim="115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37"/>
            <p:cNvSpPr/>
            <p:nvPr/>
          </p:nvSpPr>
          <p:spPr>
            <a:xfrm rot="5400000">
              <a:off x="4372227" y="-512038"/>
              <a:ext cx="2418103" cy="2024732"/>
            </a:xfrm>
            <a:custGeom>
              <a:avLst/>
              <a:gdLst/>
              <a:ahLst/>
              <a:cxnLst/>
              <a:rect l="l" t="t" r="r" b="b"/>
              <a:pathLst>
                <a:path w="31836" h="26657" extrusionOk="0">
                  <a:moveTo>
                    <a:pt x="8450" y="0"/>
                  </a:moveTo>
                  <a:cubicBezTo>
                    <a:pt x="7878" y="0"/>
                    <a:pt x="7307" y="50"/>
                    <a:pt x="6746" y="147"/>
                  </a:cubicBezTo>
                  <a:cubicBezTo>
                    <a:pt x="4563" y="517"/>
                    <a:pt x="2437" y="1661"/>
                    <a:pt x="1248" y="3532"/>
                  </a:cubicBezTo>
                  <a:cubicBezTo>
                    <a:pt x="58" y="5403"/>
                    <a:pt x="0" y="8037"/>
                    <a:pt x="1409" y="9746"/>
                  </a:cubicBezTo>
                  <a:cubicBezTo>
                    <a:pt x="2049" y="10532"/>
                    <a:pt x="3016" y="11099"/>
                    <a:pt x="4023" y="11099"/>
                  </a:cubicBezTo>
                  <a:cubicBezTo>
                    <a:pt x="4053" y="11099"/>
                    <a:pt x="4083" y="11099"/>
                    <a:pt x="4112" y="11098"/>
                  </a:cubicBezTo>
                  <a:cubicBezTo>
                    <a:pt x="5152" y="11063"/>
                    <a:pt x="6192" y="10312"/>
                    <a:pt x="6365" y="9284"/>
                  </a:cubicBezTo>
                  <a:lnTo>
                    <a:pt x="6365" y="9284"/>
                  </a:lnTo>
                  <a:cubicBezTo>
                    <a:pt x="6198" y="9727"/>
                    <a:pt x="5740" y="9945"/>
                    <a:pt x="5266" y="9945"/>
                  </a:cubicBezTo>
                  <a:cubicBezTo>
                    <a:pt x="4886" y="9945"/>
                    <a:pt x="4497" y="9805"/>
                    <a:pt x="4239" y="9527"/>
                  </a:cubicBezTo>
                  <a:cubicBezTo>
                    <a:pt x="3662" y="8903"/>
                    <a:pt x="3662" y="7910"/>
                    <a:pt x="3997" y="7124"/>
                  </a:cubicBezTo>
                  <a:cubicBezTo>
                    <a:pt x="4551" y="5802"/>
                    <a:pt x="5973" y="4913"/>
                    <a:pt x="7394" y="4913"/>
                  </a:cubicBezTo>
                  <a:cubicBezTo>
                    <a:pt x="7662" y="4913"/>
                    <a:pt x="7929" y="4945"/>
                    <a:pt x="8190" y="5010"/>
                  </a:cubicBezTo>
                  <a:cubicBezTo>
                    <a:pt x="9957" y="5438"/>
                    <a:pt x="11147" y="7159"/>
                    <a:pt x="11713" y="8892"/>
                  </a:cubicBezTo>
                  <a:cubicBezTo>
                    <a:pt x="12279" y="10624"/>
                    <a:pt x="12395" y="12484"/>
                    <a:pt x="12938" y="14228"/>
                  </a:cubicBezTo>
                  <a:cubicBezTo>
                    <a:pt x="13480" y="15973"/>
                    <a:pt x="14612" y="17705"/>
                    <a:pt x="16368" y="18225"/>
                  </a:cubicBezTo>
                  <a:cubicBezTo>
                    <a:pt x="16850" y="18364"/>
                    <a:pt x="17354" y="18405"/>
                    <a:pt x="17865" y="18405"/>
                  </a:cubicBezTo>
                  <a:cubicBezTo>
                    <a:pt x="18594" y="18405"/>
                    <a:pt x="19338" y="18322"/>
                    <a:pt x="20055" y="18322"/>
                  </a:cubicBezTo>
                  <a:cubicBezTo>
                    <a:pt x="20838" y="18322"/>
                    <a:pt x="21588" y="18421"/>
                    <a:pt x="22248" y="18837"/>
                  </a:cubicBezTo>
                  <a:cubicBezTo>
                    <a:pt x="23934" y="19900"/>
                    <a:pt x="23969" y="22314"/>
                    <a:pt x="24928" y="24070"/>
                  </a:cubicBezTo>
                  <a:cubicBezTo>
                    <a:pt x="25814" y="25697"/>
                    <a:pt x="27684" y="26656"/>
                    <a:pt x="29529" y="26656"/>
                  </a:cubicBezTo>
                  <a:cubicBezTo>
                    <a:pt x="30330" y="26656"/>
                    <a:pt x="31126" y="26476"/>
                    <a:pt x="31835" y="26091"/>
                  </a:cubicBezTo>
                  <a:lnTo>
                    <a:pt x="31835" y="26091"/>
                  </a:lnTo>
                  <a:cubicBezTo>
                    <a:pt x="31734" y="26095"/>
                    <a:pt x="31635" y="26096"/>
                    <a:pt x="31536" y="26096"/>
                  </a:cubicBezTo>
                  <a:cubicBezTo>
                    <a:pt x="29912" y="26096"/>
                    <a:pt x="28635" y="25648"/>
                    <a:pt x="27862" y="24821"/>
                  </a:cubicBezTo>
                  <a:cubicBezTo>
                    <a:pt x="27030" y="23943"/>
                    <a:pt x="26660" y="22730"/>
                    <a:pt x="26429" y="21540"/>
                  </a:cubicBezTo>
                  <a:cubicBezTo>
                    <a:pt x="26198" y="20362"/>
                    <a:pt x="26083" y="19138"/>
                    <a:pt x="25644" y="18017"/>
                  </a:cubicBezTo>
                  <a:cubicBezTo>
                    <a:pt x="25205" y="16897"/>
                    <a:pt x="24373" y="15834"/>
                    <a:pt x="23218" y="15499"/>
                  </a:cubicBezTo>
                  <a:cubicBezTo>
                    <a:pt x="22823" y="15387"/>
                    <a:pt x="22415" y="15361"/>
                    <a:pt x="22004" y="15361"/>
                  </a:cubicBezTo>
                  <a:cubicBezTo>
                    <a:pt x="21666" y="15361"/>
                    <a:pt x="21325" y="15378"/>
                    <a:pt x="20987" y="15378"/>
                  </a:cubicBezTo>
                  <a:cubicBezTo>
                    <a:pt x="20597" y="15378"/>
                    <a:pt x="20210" y="15355"/>
                    <a:pt x="19834" y="15256"/>
                  </a:cubicBezTo>
                  <a:cubicBezTo>
                    <a:pt x="18136" y="14794"/>
                    <a:pt x="17211" y="12900"/>
                    <a:pt x="17004" y="11144"/>
                  </a:cubicBezTo>
                  <a:cubicBezTo>
                    <a:pt x="16784" y="9388"/>
                    <a:pt x="17027" y="7575"/>
                    <a:pt x="16611" y="5854"/>
                  </a:cubicBezTo>
                  <a:cubicBezTo>
                    <a:pt x="16103" y="3821"/>
                    <a:pt x="14659" y="2088"/>
                    <a:pt x="12834" y="1083"/>
                  </a:cubicBezTo>
                  <a:cubicBezTo>
                    <a:pt x="11498" y="352"/>
                    <a:pt x="9973" y="0"/>
                    <a:pt x="8450" y="0"/>
                  </a:cubicBezTo>
                  <a:close/>
                </a:path>
              </a:pathLst>
            </a:custGeom>
            <a:solidFill>
              <a:schemeClr val="lt1"/>
            </a:solidFill>
            <a:ln w="7225" cap="flat" cmpd="sng">
              <a:solidFill>
                <a:srgbClr val="000000"/>
              </a:solidFill>
              <a:prstDash val="solid"/>
              <a:miter lim="115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37"/>
            <p:cNvSpPr/>
            <p:nvPr/>
          </p:nvSpPr>
          <p:spPr>
            <a:xfrm rot="5400000">
              <a:off x="5283272" y="-299553"/>
              <a:ext cx="2418103" cy="2024353"/>
            </a:xfrm>
            <a:custGeom>
              <a:avLst/>
              <a:gdLst/>
              <a:ahLst/>
              <a:cxnLst/>
              <a:rect l="l" t="t" r="r" b="b"/>
              <a:pathLst>
                <a:path w="31836" h="26652" extrusionOk="0">
                  <a:moveTo>
                    <a:pt x="2307" y="0"/>
                  </a:moveTo>
                  <a:cubicBezTo>
                    <a:pt x="1506" y="0"/>
                    <a:pt x="710" y="181"/>
                    <a:pt x="1" y="565"/>
                  </a:cubicBezTo>
                  <a:cubicBezTo>
                    <a:pt x="101" y="562"/>
                    <a:pt x="201" y="560"/>
                    <a:pt x="299" y="560"/>
                  </a:cubicBezTo>
                  <a:cubicBezTo>
                    <a:pt x="1924" y="560"/>
                    <a:pt x="3202" y="1008"/>
                    <a:pt x="3986" y="1836"/>
                  </a:cubicBezTo>
                  <a:cubicBezTo>
                    <a:pt x="4806" y="2714"/>
                    <a:pt x="5176" y="3926"/>
                    <a:pt x="5407" y="5105"/>
                  </a:cubicBezTo>
                  <a:cubicBezTo>
                    <a:pt x="5638" y="6294"/>
                    <a:pt x="5765" y="7507"/>
                    <a:pt x="6204" y="8639"/>
                  </a:cubicBezTo>
                  <a:cubicBezTo>
                    <a:pt x="6643" y="9760"/>
                    <a:pt x="7474" y="10811"/>
                    <a:pt x="8629" y="11146"/>
                  </a:cubicBezTo>
                  <a:cubicBezTo>
                    <a:pt x="9036" y="11263"/>
                    <a:pt x="9458" y="11287"/>
                    <a:pt x="9884" y="11287"/>
                  </a:cubicBezTo>
                  <a:cubicBezTo>
                    <a:pt x="10189" y="11287"/>
                    <a:pt x="10495" y="11275"/>
                    <a:pt x="10800" y="11275"/>
                  </a:cubicBezTo>
                  <a:cubicBezTo>
                    <a:pt x="11207" y="11275"/>
                    <a:pt x="11610" y="11297"/>
                    <a:pt x="12002" y="11400"/>
                  </a:cubicBezTo>
                  <a:cubicBezTo>
                    <a:pt x="13712" y="11851"/>
                    <a:pt x="14624" y="13757"/>
                    <a:pt x="14844" y="15512"/>
                  </a:cubicBezTo>
                  <a:cubicBezTo>
                    <a:pt x="15063" y="17268"/>
                    <a:pt x="14809" y="19070"/>
                    <a:pt x="15237" y="20791"/>
                  </a:cubicBezTo>
                  <a:cubicBezTo>
                    <a:pt x="15733" y="22824"/>
                    <a:pt x="17177" y="24568"/>
                    <a:pt x="19014" y="25573"/>
                  </a:cubicBezTo>
                  <a:cubicBezTo>
                    <a:pt x="20352" y="26305"/>
                    <a:pt x="21873" y="26651"/>
                    <a:pt x="23396" y="26651"/>
                  </a:cubicBezTo>
                  <a:cubicBezTo>
                    <a:pt x="23963" y="26651"/>
                    <a:pt x="24531" y="26603"/>
                    <a:pt x="25090" y="26509"/>
                  </a:cubicBezTo>
                  <a:cubicBezTo>
                    <a:pt x="27273" y="26128"/>
                    <a:pt x="29398" y="24996"/>
                    <a:pt x="30588" y="23125"/>
                  </a:cubicBezTo>
                  <a:cubicBezTo>
                    <a:pt x="31778" y="21253"/>
                    <a:pt x="31836" y="18620"/>
                    <a:pt x="30438" y="16910"/>
                  </a:cubicBezTo>
                  <a:cubicBezTo>
                    <a:pt x="29787" y="16125"/>
                    <a:pt x="28831" y="15557"/>
                    <a:pt x="27813" y="15557"/>
                  </a:cubicBezTo>
                  <a:cubicBezTo>
                    <a:pt x="27783" y="15557"/>
                    <a:pt x="27753" y="15558"/>
                    <a:pt x="27723" y="15559"/>
                  </a:cubicBezTo>
                  <a:cubicBezTo>
                    <a:pt x="26684" y="15593"/>
                    <a:pt x="25656" y="16344"/>
                    <a:pt x="25482" y="17372"/>
                  </a:cubicBezTo>
                  <a:cubicBezTo>
                    <a:pt x="25649" y="16930"/>
                    <a:pt x="26104" y="16712"/>
                    <a:pt x="26576" y="16712"/>
                  </a:cubicBezTo>
                  <a:cubicBezTo>
                    <a:pt x="26955" y="16712"/>
                    <a:pt x="27346" y="16852"/>
                    <a:pt x="27608" y="17129"/>
                  </a:cubicBezTo>
                  <a:cubicBezTo>
                    <a:pt x="28185" y="17753"/>
                    <a:pt x="28174" y="18747"/>
                    <a:pt x="27850" y="19532"/>
                  </a:cubicBezTo>
                  <a:cubicBezTo>
                    <a:pt x="27296" y="20855"/>
                    <a:pt x="25874" y="21743"/>
                    <a:pt x="24446" y="21743"/>
                  </a:cubicBezTo>
                  <a:cubicBezTo>
                    <a:pt x="24178" y="21743"/>
                    <a:pt x="23909" y="21712"/>
                    <a:pt x="23646" y="21646"/>
                  </a:cubicBezTo>
                  <a:cubicBezTo>
                    <a:pt x="21879" y="21219"/>
                    <a:pt x="20689" y="19497"/>
                    <a:pt x="20123" y="17765"/>
                  </a:cubicBezTo>
                  <a:cubicBezTo>
                    <a:pt x="19557" y="16032"/>
                    <a:pt x="19441" y="14172"/>
                    <a:pt x="18898" y="12428"/>
                  </a:cubicBezTo>
                  <a:cubicBezTo>
                    <a:pt x="18355" y="10684"/>
                    <a:pt x="17223" y="8940"/>
                    <a:pt x="15468" y="8431"/>
                  </a:cubicBezTo>
                  <a:cubicBezTo>
                    <a:pt x="14986" y="8292"/>
                    <a:pt x="14482" y="8251"/>
                    <a:pt x="13970" y="8251"/>
                  </a:cubicBezTo>
                  <a:cubicBezTo>
                    <a:pt x="13242" y="8251"/>
                    <a:pt x="12497" y="8334"/>
                    <a:pt x="11781" y="8334"/>
                  </a:cubicBezTo>
                  <a:cubicBezTo>
                    <a:pt x="10998" y="8334"/>
                    <a:pt x="10248" y="8235"/>
                    <a:pt x="9588" y="7819"/>
                  </a:cubicBezTo>
                  <a:cubicBezTo>
                    <a:pt x="7902" y="6757"/>
                    <a:pt x="7878" y="4342"/>
                    <a:pt x="6920" y="2587"/>
                  </a:cubicBezTo>
                  <a:cubicBezTo>
                    <a:pt x="6025" y="959"/>
                    <a:pt x="4153" y="0"/>
                    <a:pt x="2307" y="0"/>
                  </a:cubicBezTo>
                  <a:close/>
                </a:path>
              </a:pathLst>
            </a:custGeom>
            <a:solidFill>
              <a:schemeClr val="dk2"/>
            </a:solidFill>
            <a:ln w="7225" cap="flat" cmpd="sng">
              <a:solidFill>
                <a:srgbClr val="000000"/>
              </a:solidFill>
              <a:prstDash val="solid"/>
              <a:miter lim="115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37"/>
            <p:cNvSpPr/>
            <p:nvPr/>
          </p:nvSpPr>
          <p:spPr>
            <a:xfrm rot="5400000">
              <a:off x="2532896" y="-512038"/>
              <a:ext cx="2418103" cy="2024732"/>
            </a:xfrm>
            <a:custGeom>
              <a:avLst/>
              <a:gdLst/>
              <a:ahLst/>
              <a:cxnLst/>
              <a:rect l="l" t="t" r="r" b="b"/>
              <a:pathLst>
                <a:path w="31836" h="26657" extrusionOk="0">
                  <a:moveTo>
                    <a:pt x="8442" y="0"/>
                  </a:moveTo>
                  <a:cubicBezTo>
                    <a:pt x="7873" y="0"/>
                    <a:pt x="7305" y="49"/>
                    <a:pt x="6746" y="143"/>
                  </a:cubicBezTo>
                  <a:cubicBezTo>
                    <a:pt x="4563" y="524"/>
                    <a:pt x="2437" y="1679"/>
                    <a:pt x="1248" y="3539"/>
                  </a:cubicBezTo>
                  <a:cubicBezTo>
                    <a:pt x="58" y="5398"/>
                    <a:pt x="0" y="8032"/>
                    <a:pt x="1409" y="9753"/>
                  </a:cubicBezTo>
                  <a:cubicBezTo>
                    <a:pt x="2049" y="10528"/>
                    <a:pt x="3006" y="11106"/>
                    <a:pt x="4024" y="11106"/>
                  </a:cubicBezTo>
                  <a:cubicBezTo>
                    <a:pt x="4054" y="11106"/>
                    <a:pt x="4083" y="11106"/>
                    <a:pt x="4112" y="11105"/>
                  </a:cubicBezTo>
                  <a:cubicBezTo>
                    <a:pt x="5152" y="11070"/>
                    <a:pt x="6180" y="10308"/>
                    <a:pt x="6365" y="9280"/>
                  </a:cubicBezTo>
                  <a:lnTo>
                    <a:pt x="6365" y="9280"/>
                  </a:lnTo>
                  <a:cubicBezTo>
                    <a:pt x="6192" y="9722"/>
                    <a:pt x="5734" y="9940"/>
                    <a:pt x="5260" y="9940"/>
                  </a:cubicBezTo>
                  <a:cubicBezTo>
                    <a:pt x="4880" y="9940"/>
                    <a:pt x="4490" y="9800"/>
                    <a:pt x="4228" y="9522"/>
                  </a:cubicBezTo>
                  <a:cubicBezTo>
                    <a:pt x="3650" y="8898"/>
                    <a:pt x="3662" y="7905"/>
                    <a:pt x="3985" y="7120"/>
                  </a:cubicBezTo>
                  <a:cubicBezTo>
                    <a:pt x="4541" y="5794"/>
                    <a:pt x="5968" y="4912"/>
                    <a:pt x="7400" y="4912"/>
                  </a:cubicBezTo>
                  <a:cubicBezTo>
                    <a:pt x="7665" y="4912"/>
                    <a:pt x="7930" y="4943"/>
                    <a:pt x="8190" y="5006"/>
                  </a:cubicBezTo>
                  <a:cubicBezTo>
                    <a:pt x="9957" y="5433"/>
                    <a:pt x="11147" y="7154"/>
                    <a:pt x="11713" y="8887"/>
                  </a:cubicBezTo>
                  <a:cubicBezTo>
                    <a:pt x="12279" y="10620"/>
                    <a:pt x="12395" y="12479"/>
                    <a:pt x="12938" y="14224"/>
                  </a:cubicBezTo>
                  <a:cubicBezTo>
                    <a:pt x="13480" y="15979"/>
                    <a:pt x="14612" y="17712"/>
                    <a:pt x="16368" y="18220"/>
                  </a:cubicBezTo>
                  <a:cubicBezTo>
                    <a:pt x="16850" y="18359"/>
                    <a:pt x="17354" y="18400"/>
                    <a:pt x="17865" y="18400"/>
                  </a:cubicBezTo>
                  <a:cubicBezTo>
                    <a:pt x="18594" y="18400"/>
                    <a:pt x="19338" y="18317"/>
                    <a:pt x="20055" y="18317"/>
                  </a:cubicBezTo>
                  <a:cubicBezTo>
                    <a:pt x="20838" y="18317"/>
                    <a:pt x="21588" y="18417"/>
                    <a:pt x="22248" y="18832"/>
                  </a:cubicBezTo>
                  <a:cubicBezTo>
                    <a:pt x="23934" y="19907"/>
                    <a:pt x="23969" y="22321"/>
                    <a:pt x="24928" y="24065"/>
                  </a:cubicBezTo>
                  <a:cubicBezTo>
                    <a:pt x="25814" y="25692"/>
                    <a:pt x="27683" y="26656"/>
                    <a:pt x="29528" y="26656"/>
                  </a:cubicBezTo>
                  <a:cubicBezTo>
                    <a:pt x="30329" y="26656"/>
                    <a:pt x="31125" y="26475"/>
                    <a:pt x="31835" y="26087"/>
                  </a:cubicBezTo>
                  <a:lnTo>
                    <a:pt x="31835" y="26087"/>
                  </a:lnTo>
                  <a:cubicBezTo>
                    <a:pt x="31717" y="26091"/>
                    <a:pt x="31600" y="26094"/>
                    <a:pt x="31485" y="26094"/>
                  </a:cubicBezTo>
                  <a:cubicBezTo>
                    <a:pt x="29885" y="26094"/>
                    <a:pt x="28627" y="25646"/>
                    <a:pt x="27862" y="24816"/>
                  </a:cubicBezTo>
                  <a:cubicBezTo>
                    <a:pt x="27030" y="23938"/>
                    <a:pt x="26660" y="22737"/>
                    <a:pt x="26429" y="21547"/>
                  </a:cubicBezTo>
                  <a:cubicBezTo>
                    <a:pt x="26198" y="20357"/>
                    <a:pt x="26083" y="19144"/>
                    <a:pt x="25644" y="18024"/>
                  </a:cubicBezTo>
                  <a:cubicBezTo>
                    <a:pt x="25205" y="16892"/>
                    <a:pt x="24373" y="15841"/>
                    <a:pt x="23218" y="15506"/>
                  </a:cubicBezTo>
                  <a:cubicBezTo>
                    <a:pt x="22823" y="15393"/>
                    <a:pt x="22415" y="15368"/>
                    <a:pt x="22004" y="15368"/>
                  </a:cubicBezTo>
                  <a:cubicBezTo>
                    <a:pt x="21666" y="15368"/>
                    <a:pt x="21325" y="15385"/>
                    <a:pt x="20987" y="15385"/>
                  </a:cubicBezTo>
                  <a:cubicBezTo>
                    <a:pt x="20597" y="15385"/>
                    <a:pt x="20210" y="15362"/>
                    <a:pt x="19834" y="15263"/>
                  </a:cubicBezTo>
                  <a:cubicBezTo>
                    <a:pt x="18136" y="14801"/>
                    <a:pt x="17211" y="12907"/>
                    <a:pt x="17004" y="11151"/>
                  </a:cubicBezTo>
                  <a:cubicBezTo>
                    <a:pt x="16784" y="9395"/>
                    <a:pt x="17027" y="7582"/>
                    <a:pt x="16611" y="5861"/>
                  </a:cubicBezTo>
                  <a:cubicBezTo>
                    <a:pt x="16103" y="3827"/>
                    <a:pt x="14659" y="2083"/>
                    <a:pt x="12834" y="1078"/>
                  </a:cubicBezTo>
                  <a:cubicBezTo>
                    <a:pt x="11496" y="346"/>
                    <a:pt x="9968" y="0"/>
                    <a:pt x="8442" y="0"/>
                  </a:cubicBezTo>
                  <a:close/>
                </a:path>
              </a:pathLst>
            </a:custGeom>
            <a:solidFill>
              <a:schemeClr val="accent3"/>
            </a:solidFill>
            <a:ln w="7225" cap="flat" cmpd="sng">
              <a:solidFill>
                <a:srgbClr val="000000"/>
              </a:solidFill>
              <a:prstDash val="solid"/>
              <a:miter lim="115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37"/>
            <p:cNvSpPr/>
            <p:nvPr/>
          </p:nvSpPr>
          <p:spPr>
            <a:xfrm rot="5400000">
              <a:off x="3443257" y="-299401"/>
              <a:ext cx="2418103" cy="2024049"/>
            </a:xfrm>
            <a:custGeom>
              <a:avLst/>
              <a:gdLst/>
              <a:ahLst/>
              <a:cxnLst/>
              <a:rect l="l" t="t" r="r" b="b"/>
              <a:pathLst>
                <a:path w="31836" h="26648" extrusionOk="0">
                  <a:moveTo>
                    <a:pt x="2316" y="0"/>
                  </a:moveTo>
                  <a:cubicBezTo>
                    <a:pt x="1512" y="0"/>
                    <a:pt x="713" y="183"/>
                    <a:pt x="1" y="572"/>
                  </a:cubicBezTo>
                  <a:cubicBezTo>
                    <a:pt x="133" y="566"/>
                    <a:pt x="264" y="563"/>
                    <a:pt x="392" y="563"/>
                  </a:cubicBezTo>
                  <a:cubicBezTo>
                    <a:pt x="1973" y="563"/>
                    <a:pt x="3217" y="1020"/>
                    <a:pt x="3986" y="1832"/>
                  </a:cubicBezTo>
                  <a:cubicBezTo>
                    <a:pt x="4806" y="2709"/>
                    <a:pt x="5176" y="3922"/>
                    <a:pt x="5407" y="5101"/>
                  </a:cubicBezTo>
                  <a:cubicBezTo>
                    <a:pt x="5638" y="6290"/>
                    <a:pt x="5765" y="7515"/>
                    <a:pt x="6204" y="8635"/>
                  </a:cubicBezTo>
                  <a:cubicBezTo>
                    <a:pt x="6643" y="9756"/>
                    <a:pt x="7474" y="10807"/>
                    <a:pt x="8629" y="11142"/>
                  </a:cubicBezTo>
                  <a:cubicBezTo>
                    <a:pt x="9036" y="11259"/>
                    <a:pt x="9458" y="11283"/>
                    <a:pt x="9884" y="11283"/>
                  </a:cubicBezTo>
                  <a:cubicBezTo>
                    <a:pt x="10189" y="11283"/>
                    <a:pt x="10495" y="11271"/>
                    <a:pt x="10800" y="11271"/>
                  </a:cubicBezTo>
                  <a:cubicBezTo>
                    <a:pt x="11207" y="11271"/>
                    <a:pt x="11610" y="11293"/>
                    <a:pt x="12002" y="11396"/>
                  </a:cubicBezTo>
                  <a:cubicBezTo>
                    <a:pt x="13712" y="11858"/>
                    <a:pt x="14624" y="13752"/>
                    <a:pt x="14844" y="15508"/>
                  </a:cubicBezTo>
                  <a:cubicBezTo>
                    <a:pt x="15063" y="17264"/>
                    <a:pt x="14809" y="19066"/>
                    <a:pt x="15237" y="20787"/>
                  </a:cubicBezTo>
                  <a:cubicBezTo>
                    <a:pt x="15733" y="22820"/>
                    <a:pt x="17177" y="24564"/>
                    <a:pt x="19014" y="25569"/>
                  </a:cubicBezTo>
                  <a:cubicBezTo>
                    <a:pt x="20352" y="26301"/>
                    <a:pt x="21873" y="26647"/>
                    <a:pt x="23396" y="26647"/>
                  </a:cubicBezTo>
                  <a:cubicBezTo>
                    <a:pt x="23963" y="26647"/>
                    <a:pt x="24531" y="26599"/>
                    <a:pt x="25090" y="26505"/>
                  </a:cubicBezTo>
                  <a:cubicBezTo>
                    <a:pt x="27273" y="26135"/>
                    <a:pt x="29398" y="24992"/>
                    <a:pt x="30588" y="23120"/>
                  </a:cubicBezTo>
                  <a:cubicBezTo>
                    <a:pt x="31778" y="21249"/>
                    <a:pt x="31836" y="18615"/>
                    <a:pt x="30438" y="16906"/>
                  </a:cubicBezTo>
                  <a:cubicBezTo>
                    <a:pt x="29787" y="16120"/>
                    <a:pt x="28831" y="15553"/>
                    <a:pt x="27813" y="15553"/>
                  </a:cubicBezTo>
                  <a:cubicBezTo>
                    <a:pt x="27783" y="15553"/>
                    <a:pt x="27753" y="15553"/>
                    <a:pt x="27723" y="15554"/>
                  </a:cubicBezTo>
                  <a:cubicBezTo>
                    <a:pt x="26684" y="15589"/>
                    <a:pt x="25656" y="16340"/>
                    <a:pt x="25482" y="17368"/>
                  </a:cubicBezTo>
                  <a:cubicBezTo>
                    <a:pt x="25649" y="16926"/>
                    <a:pt x="26104" y="16707"/>
                    <a:pt x="26576" y="16707"/>
                  </a:cubicBezTo>
                  <a:cubicBezTo>
                    <a:pt x="26955" y="16707"/>
                    <a:pt x="27346" y="16848"/>
                    <a:pt x="27608" y="17125"/>
                  </a:cubicBezTo>
                  <a:cubicBezTo>
                    <a:pt x="28185" y="17749"/>
                    <a:pt x="28174" y="18742"/>
                    <a:pt x="27850" y="19528"/>
                  </a:cubicBezTo>
                  <a:cubicBezTo>
                    <a:pt x="27295" y="20864"/>
                    <a:pt x="25867" y="21747"/>
                    <a:pt x="24435" y="21747"/>
                  </a:cubicBezTo>
                  <a:cubicBezTo>
                    <a:pt x="24170" y="21747"/>
                    <a:pt x="23905" y="21716"/>
                    <a:pt x="23646" y="21653"/>
                  </a:cubicBezTo>
                  <a:cubicBezTo>
                    <a:pt x="21879" y="21214"/>
                    <a:pt x="20689" y="19505"/>
                    <a:pt x="20123" y="17772"/>
                  </a:cubicBezTo>
                  <a:cubicBezTo>
                    <a:pt x="19557" y="16040"/>
                    <a:pt x="19441" y="14168"/>
                    <a:pt x="18898" y="12424"/>
                  </a:cubicBezTo>
                  <a:cubicBezTo>
                    <a:pt x="18355" y="10680"/>
                    <a:pt x="17223" y="8947"/>
                    <a:pt x="15468" y="8439"/>
                  </a:cubicBezTo>
                  <a:cubicBezTo>
                    <a:pt x="14982" y="8295"/>
                    <a:pt x="14473" y="8254"/>
                    <a:pt x="13957" y="8254"/>
                  </a:cubicBezTo>
                  <a:cubicBezTo>
                    <a:pt x="13233" y="8254"/>
                    <a:pt x="12495" y="8336"/>
                    <a:pt x="11784" y="8336"/>
                  </a:cubicBezTo>
                  <a:cubicBezTo>
                    <a:pt x="10999" y="8336"/>
                    <a:pt x="10249" y="8236"/>
                    <a:pt x="9588" y="7815"/>
                  </a:cubicBezTo>
                  <a:cubicBezTo>
                    <a:pt x="7902" y="6752"/>
                    <a:pt x="7878" y="4338"/>
                    <a:pt x="6920" y="2594"/>
                  </a:cubicBezTo>
                  <a:cubicBezTo>
                    <a:pt x="6027" y="961"/>
                    <a:pt x="4160" y="0"/>
                    <a:pt x="2316" y="0"/>
                  </a:cubicBezTo>
                  <a:close/>
                </a:path>
              </a:pathLst>
            </a:custGeom>
            <a:solidFill>
              <a:schemeClr val="dk1"/>
            </a:solidFill>
            <a:ln w="7225" cap="flat" cmpd="sng">
              <a:solidFill>
                <a:srgbClr val="000000"/>
              </a:solidFill>
              <a:prstDash val="solid"/>
              <a:miter lim="115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37"/>
            <p:cNvSpPr/>
            <p:nvPr/>
          </p:nvSpPr>
          <p:spPr>
            <a:xfrm rot="5400000">
              <a:off x="-1146259" y="3418747"/>
              <a:ext cx="2418103" cy="2024353"/>
            </a:xfrm>
            <a:custGeom>
              <a:avLst/>
              <a:gdLst/>
              <a:ahLst/>
              <a:cxnLst/>
              <a:rect l="l" t="t" r="r" b="b"/>
              <a:pathLst>
                <a:path w="31836" h="26652" extrusionOk="0">
                  <a:moveTo>
                    <a:pt x="8448" y="0"/>
                  </a:moveTo>
                  <a:cubicBezTo>
                    <a:pt x="7878" y="0"/>
                    <a:pt x="7307" y="50"/>
                    <a:pt x="6746" y="147"/>
                  </a:cubicBezTo>
                  <a:cubicBezTo>
                    <a:pt x="4563" y="517"/>
                    <a:pt x="2438" y="1661"/>
                    <a:pt x="1248" y="3532"/>
                  </a:cubicBezTo>
                  <a:cubicBezTo>
                    <a:pt x="58" y="5392"/>
                    <a:pt x="0" y="8037"/>
                    <a:pt x="1398" y="9746"/>
                  </a:cubicBezTo>
                  <a:cubicBezTo>
                    <a:pt x="2049" y="10532"/>
                    <a:pt x="3005" y="11099"/>
                    <a:pt x="4023" y="11099"/>
                  </a:cubicBezTo>
                  <a:cubicBezTo>
                    <a:pt x="4053" y="11099"/>
                    <a:pt x="4083" y="11099"/>
                    <a:pt x="4113" y="11098"/>
                  </a:cubicBezTo>
                  <a:cubicBezTo>
                    <a:pt x="5152" y="11063"/>
                    <a:pt x="6180" y="10312"/>
                    <a:pt x="6354" y="9273"/>
                  </a:cubicBezTo>
                  <a:lnTo>
                    <a:pt x="6354" y="9273"/>
                  </a:lnTo>
                  <a:cubicBezTo>
                    <a:pt x="6187" y="9715"/>
                    <a:pt x="5732" y="9933"/>
                    <a:pt x="5260" y="9933"/>
                  </a:cubicBezTo>
                  <a:cubicBezTo>
                    <a:pt x="4881" y="9933"/>
                    <a:pt x="4490" y="9793"/>
                    <a:pt x="4228" y="9515"/>
                  </a:cubicBezTo>
                  <a:cubicBezTo>
                    <a:pt x="3651" y="8892"/>
                    <a:pt x="3662" y="7898"/>
                    <a:pt x="3986" y="7113"/>
                  </a:cubicBezTo>
                  <a:cubicBezTo>
                    <a:pt x="4541" y="5787"/>
                    <a:pt x="5969" y="4906"/>
                    <a:pt x="7401" y="4906"/>
                  </a:cubicBezTo>
                  <a:cubicBezTo>
                    <a:pt x="7665" y="4906"/>
                    <a:pt x="7931" y="4936"/>
                    <a:pt x="8190" y="4999"/>
                  </a:cubicBezTo>
                  <a:cubicBezTo>
                    <a:pt x="9958" y="5438"/>
                    <a:pt x="11147" y="7147"/>
                    <a:pt x="11713" y="8880"/>
                  </a:cubicBezTo>
                  <a:cubicBezTo>
                    <a:pt x="12279" y="10613"/>
                    <a:pt x="12395" y="12472"/>
                    <a:pt x="12938" y="14228"/>
                  </a:cubicBezTo>
                  <a:cubicBezTo>
                    <a:pt x="13481" y="15972"/>
                    <a:pt x="14613" y="17705"/>
                    <a:pt x="16368" y="18213"/>
                  </a:cubicBezTo>
                  <a:cubicBezTo>
                    <a:pt x="16851" y="18353"/>
                    <a:pt x="17356" y="18394"/>
                    <a:pt x="17869" y="18394"/>
                  </a:cubicBezTo>
                  <a:cubicBezTo>
                    <a:pt x="18590" y="18394"/>
                    <a:pt x="19326" y="18313"/>
                    <a:pt x="20035" y="18313"/>
                  </a:cubicBezTo>
                  <a:cubicBezTo>
                    <a:pt x="20826" y="18313"/>
                    <a:pt x="21583" y="18413"/>
                    <a:pt x="22248" y="18837"/>
                  </a:cubicBezTo>
                  <a:cubicBezTo>
                    <a:pt x="23935" y="19900"/>
                    <a:pt x="23958" y="22314"/>
                    <a:pt x="24916" y="24058"/>
                  </a:cubicBezTo>
                  <a:cubicBezTo>
                    <a:pt x="25809" y="25691"/>
                    <a:pt x="27677" y="26652"/>
                    <a:pt x="29520" y="26652"/>
                  </a:cubicBezTo>
                  <a:cubicBezTo>
                    <a:pt x="30324" y="26652"/>
                    <a:pt x="31123" y="26469"/>
                    <a:pt x="31836" y="26080"/>
                  </a:cubicBezTo>
                  <a:lnTo>
                    <a:pt x="31836" y="26080"/>
                  </a:lnTo>
                  <a:cubicBezTo>
                    <a:pt x="31717" y="26084"/>
                    <a:pt x="31600" y="26087"/>
                    <a:pt x="31485" y="26087"/>
                  </a:cubicBezTo>
                  <a:cubicBezTo>
                    <a:pt x="29883" y="26087"/>
                    <a:pt x="28615" y="25640"/>
                    <a:pt x="27850" y="24821"/>
                  </a:cubicBezTo>
                  <a:cubicBezTo>
                    <a:pt x="27019" y="23931"/>
                    <a:pt x="26649" y="22730"/>
                    <a:pt x="26418" y="21540"/>
                  </a:cubicBezTo>
                  <a:cubicBezTo>
                    <a:pt x="26187" y="20362"/>
                    <a:pt x="26071" y="19137"/>
                    <a:pt x="25633" y="18017"/>
                  </a:cubicBezTo>
                  <a:cubicBezTo>
                    <a:pt x="25194" y="16885"/>
                    <a:pt x="24362" y="15834"/>
                    <a:pt x="23207" y="15499"/>
                  </a:cubicBezTo>
                  <a:cubicBezTo>
                    <a:pt x="22811" y="15386"/>
                    <a:pt x="22404" y="15361"/>
                    <a:pt x="21993" y="15361"/>
                  </a:cubicBezTo>
                  <a:cubicBezTo>
                    <a:pt x="21656" y="15361"/>
                    <a:pt x="21316" y="15378"/>
                    <a:pt x="20980" y="15378"/>
                  </a:cubicBezTo>
                  <a:cubicBezTo>
                    <a:pt x="20591" y="15378"/>
                    <a:pt x="20206" y="15355"/>
                    <a:pt x="19834" y="15256"/>
                  </a:cubicBezTo>
                  <a:cubicBezTo>
                    <a:pt x="18124" y="14794"/>
                    <a:pt x="17212" y="12900"/>
                    <a:pt x="16992" y="11144"/>
                  </a:cubicBezTo>
                  <a:cubicBezTo>
                    <a:pt x="16773" y="9388"/>
                    <a:pt x="17027" y="7575"/>
                    <a:pt x="16600" y="5854"/>
                  </a:cubicBezTo>
                  <a:cubicBezTo>
                    <a:pt x="16103" y="3821"/>
                    <a:pt x="14659" y="2088"/>
                    <a:pt x="12822" y="1083"/>
                  </a:cubicBezTo>
                  <a:cubicBezTo>
                    <a:pt x="11487" y="352"/>
                    <a:pt x="9968" y="0"/>
                    <a:pt x="8448" y="0"/>
                  </a:cubicBezTo>
                  <a:close/>
                </a:path>
              </a:pathLst>
            </a:custGeom>
            <a:solidFill>
              <a:schemeClr val="dk2"/>
            </a:solidFill>
            <a:ln w="7225" cap="flat" cmpd="sng">
              <a:solidFill>
                <a:srgbClr val="000000"/>
              </a:solidFill>
              <a:prstDash val="solid"/>
              <a:miter lim="115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37"/>
            <p:cNvSpPr/>
            <p:nvPr/>
          </p:nvSpPr>
          <p:spPr>
            <a:xfrm rot="5400000">
              <a:off x="-235404" y="3631042"/>
              <a:ext cx="2418103" cy="2024353"/>
            </a:xfrm>
            <a:custGeom>
              <a:avLst/>
              <a:gdLst/>
              <a:ahLst/>
              <a:cxnLst/>
              <a:rect l="l" t="t" r="r" b="b"/>
              <a:pathLst>
                <a:path w="31836" h="26652" extrusionOk="0">
                  <a:moveTo>
                    <a:pt x="2300" y="0"/>
                  </a:moveTo>
                  <a:cubicBezTo>
                    <a:pt x="1500" y="0"/>
                    <a:pt x="707" y="181"/>
                    <a:pt x="1" y="565"/>
                  </a:cubicBezTo>
                  <a:cubicBezTo>
                    <a:pt x="104" y="562"/>
                    <a:pt x="206" y="560"/>
                    <a:pt x="306" y="560"/>
                  </a:cubicBezTo>
                  <a:cubicBezTo>
                    <a:pt x="1928" y="560"/>
                    <a:pt x="3202" y="998"/>
                    <a:pt x="3974" y="1836"/>
                  </a:cubicBezTo>
                  <a:cubicBezTo>
                    <a:pt x="4806" y="2714"/>
                    <a:pt x="5176" y="3926"/>
                    <a:pt x="5407" y="5105"/>
                  </a:cubicBezTo>
                  <a:cubicBezTo>
                    <a:pt x="5638" y="6294"/>
                    <a:pt x="5753" y="7507"/>
                    <a:pt x="6192" y="8639"/>
                  </a:cubicBezTo>
                  <a:cubicBezTo>
                    <a:pt x="6631" y="9760"/>
                    <a:pt x="7463" y="10811"/>
                    <a:pt x="8618" y="11146"/>
                  </a:cubicBezTo>
                  <a:cubicBezTo>
                    <a:pt x="9025" y="11263"/>
                    <a:pt x="9449" y="11287"/>
                    <a:pt x="9876" y="11287"/>
                  </a:cubicBezTo>
                  <a:cubicBezTo>
                    <a:pt x="10181" y="11287"/>
                    <a:pt x="10489" y="11275"/>
                    <a:pt x="10794" y="11275"/>
                  </a:cubicBezTo>
                  <a:cubicBezTo>
                    <a:pt x="11201" y="11275"/>
                    <a:pt x="11603" y="11297"/>
                    <a:pt x="11991" y="11400"/>
                  </a:cubicBezTo>
                  <a:cubicBezTo>
                    <a:pt x="13701" y="11851"/>
                    <a:pt x="14613" y="13756"/>
                    <a:pt x="14833" y="15512"/>
                  </a:cubicBezTo>
                  <a:cubicBezTo>
                    <a:pt x="15052" y="17268"/>
                    <a:pt x="14809" y="19070"/>
                    <a:pt x="15225" y="20791"/>
                  </a:cubicBezTo>
                  <a:cubicBezTo>
                    <a:pt x="15722" y="22824"/>
                    <a:pt x="17166" y="24568"/>
                    <a:pt x="19003" y="25573"/>
                  </a:cubicBezTo>
                  <a:cubicBezTo>
                    <a:pt x="20340" y="26305"/>
                    <a:pt x="21862" y="26651"/>
                    <a:pt x="23389" y="26651"/>
                  </a:cubicBezTo>
                  <a:cubicBezTo>
                    <a:pt x="23958" y="26651"/>
                    <a:pt x="24528" y="26603"/>
                    <a:pt x="25090" y="26509"/>
                  </a:cubicBezTo>
                  <a:cubicBezTo>
                    <a:pt x="27273" y="26128"/>
                    <a:pt x="29399" y="24996"/>
                    <a:pt x="30577" y="23125"/>
                  </a:cubicBezTo>
                  <a:cubicBezTo>
                    <a:pt x="31767" y="21253"/>
                    <a:pt x="31836" y="18620"/>
                    <a:pt x="30427" y="16910"/>
                  </a:cubicBezTo>
                  <a:cubicBezTo>
                    <a:pt x="29787" y="16124"/>
                    <a:pt x="28820" y="15557"/>
                    <a:pt x="27813" y="15557"/>
                  </a:cubicBezTo>
                  <a:cubicBezTo>
                    <a:pt x="27783" y="15557"/>
                    <a:pt x="27753" y="15557"/>
                    <a:pt x="27724" y="15558"/>
                  </a:cubicBezTo>
                  <a:cubicBezTo>
                    <a:pt x="26673" y="15593"/>
                    <a:pt x="25644" y="16344"/>
                    <a:pt x="25471" y="17372"/>
                  </a:cubicBezTo>
                  <a:cubicBezTo>
                    <a:pt x="25638" y="16930"/>
                    <a:pt x="26096" y="16712"/>
                    <a:pt x="26570" y="16712"/>
                  </a:cubicBezTo>
                  <a:cubicBezTo>
                    <a:pt x="26950" y="16712"/>
                    <a:pt x="27340" y="16852"/>
                    <a:pt x="27597" y="17129"/>
                  </a:cubicBezTo>
                  <a:cubicBezTo>
                    <a:pt x="28174" y="17753"/>
                    <a:pt x="28174" y="18747"/>
                    <a:pt x="27839" y="19532"/>
                  </a:cubicBezTo>
                  <a:cubicBezTo>
                    <a:pt x="27285" y="20855"/>
                    <a:pt x="25863" y="21743"/>
                    <a:pt x="24442" y="21743"/>
                  </a:cubicBezTo>
                  <a:cubicBezTo>
                    <a:pt x="24175" y="21743"/>
                    <a:pt x="23907" y="21712"/>
                    <a:pt x="23646" y="21646"/>
                  </a:cubicBezTo>
                  <a:cubicBezTo>
                    <a:pt x="21867" y="21219"/>
                    <a:pt x="20677" y="19497"/>
                    <a:pt x="20111" y="17765"/>
                  </a:cubicBezTo>
                  <a:cubicBezTo>
                    <a:pt x="19545" y="16032"/>
                    <a:pt x="19430" y="14172"/>
                    <a:pt x="18899" y="12428"/>
                  </a:cubicBezTo>
                  <a:cubicBezTo>
                    <a:pt x="18356" y="10684"/>
                    <a:pt x="17224" y="8940"/>
                    <a:pt x="15468" y="8431"/>
                  </a:cubicBezTo>
                  <a:cubicBezTo>
                    <a:pt x="14986" y="8292"/>
                    <a:pt x="14482" y="8251"/>
                    <a:pt x="13969" y="8251"/>
                  </a:cubicBezTo>
                  <a:cubicBezTo>
                    <a:pt x="13239" y="8251"/>
                    <a:pt x="12493" y="8334"/>
                    <a:pt x="11777" y="8334"/>
                  </a:cubicBezTo>
                  <a:cubicBezTo>
                    <a:pt x="10993" y="8334"/>
                    <a:pt x="10244" y="8235"/>
                    <a:pt x="9588" y="7819"/>
                  </a:cubicBezTo>
                  <a:cubicBezTo>
                    <a:pt x="7902" y="6756"/>
                    <a:pt x="7867" y="4342"/>
                    <a:pt x="6908" y="2586"/>
                  </a:cubicBezTo>
                  <a:cubicBezTo>
                    <a:pt x="6014" y="959"/>
                    <a:pt x="4142" y="0"/>
                    <a:pt x="2300" y="0"/>
                  </a:cubicBezTo>
                  <a:close/>
                </a:path>
              </a:pathLst>
            </a:custGeom>
            <a:solidFill>
              <a:schemeClr val="accent3"/>
            </a:solidFill>
            <a:ln w="7225" cap="flat" cmpd="sng">
              <a:solidFill>
                <a:srgbClr val="000000"/>
              </a:solidFill>
              <a:prstDash val="solid"/>
              <a:miter lim="115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37"/>
            <p:cNvSpPr/>
            <p:nvPr/>
          </p:nvSpPr>
          <p:spPr>
            <a:xfrm rot="5400000">
              <a:off x="692996" y="3418975"/>
              <a:ext cx="2418103" cy="2023897"/>
            </a:xfrm>
            <a:custGeom>
              <a:avLst/>
              <a:gdLst/>
              <a:ahLst/>
              <a:cxnLst/>
              <a:rect l="l" t="t" r="r" b="b"/>
              <a:pathLst>
                <a:path w="31836" h="26646" extrusionOk="0">
                  <a:moveTo>
                    <a:pt x="8448" y="1"/>
                  </a:moveTo>
                  <a:cubicBezTo>
                    <a:pt x="7878" y="1"/>
                    <a:pt x="7307" y="50"/>
                    <a:pt x="6746" y="148"/>
                  </a:cubicBezTo>
                  <a:cubicBezTo>
                    <a:pt x="4563" y="518"/>
                    <a:pt x="2438" y="1661"/>
                    <a:pt x="1248" y="3533"/>
                  </a:cubicBezTo>
                  <a:cubicBezTo>
                    <a:pt x="58" y="5392"/>
                    <a:pt x="0" y="8026"/>
                    <a:pt x="1398" y="9736"/>
                  </a:cubicBezTo>
                  <a:cubicBezTo>
                    <a:pt x="2049" y="10521"/>
                    <a:pt x="3005" y="11088"/>
                    <a:pt x="4023" y="11088"/>
                  </a:cubicBezTo>
                  <a:cubicBezTo>
                    <a:pt x="4053" y="11088"/>
                    <a:pt x="4083" y="11088"/>
                    <a:pt x="4113" y="11087"/>
                  </a:cubicBezTo>
                  <a:cubicBezTo>
                    <a:pt x="5152" y="11052"/>
                    <a:pt x="6180" y="10302"/>
                    <a:pt x="6354" y="9273"/>
                  </a:cubicBezTo>
                  <a:lnTo>
                    <a:pt x="6354" y="9273"/>
                  </a:lnTo>
                  <a:cubicBezTo>
                    <a:pt x="6187" y="9716"/>
                    <a:pt x="5732" y="9934"/>
                    <a:pt x="5260" y="9934"/>
                  </a:cubicBezTo>
                  <a:cubicBezTo>
                    <a:pt x="4881" y="9934"/>
                    <a:pt x="4490" y="9794"/>
                    <a:pt x="4228" y="9516"/>
                  </a:cubicBezTo>
                  <a:cubicBezTo>
                    <a:pt x="3651" y="8892"/>
                    <a:pt x="3662" y="7899"/>
                    <a:pt x="3986" y="7113"/>
                  </a:cubicBezTo>
                  <a:cubicBezTo>
                    <a:pt x="4541" y="5778"/>
                    <a:pt x="5969" y="4895"/>
                    <a:pt x="7401" y="4895"/>
                  </a:cubicBezTo>
                  <a:cubicBezTo>
                    <a:pt x="7666" y="4895"/>
                    <a:pt x="7931" y="4925"/>
                    <a:pt x="8190" y="4988"/>
                  </a:cubicBezTo>
                  <a:cubicBezTo>
                    <a:pt x="9958" y="5427"/>
                    <a:pt x="11147" y="7148"/>
                    <a:pt x="11713" y="8881"/>
                  </a:cubicBezTo>
                  <a:cubicBezTo>
                    <a:pt x="12279" y="10613"/>
                    <a:pt x="12395" y="12473"/>
                    <a:pt x="12938" y="14217"/>
                  </a:cubicBezTo>
                  <a:cubicBezTo>
                    <a:pt x="13481" y="15962"/>
                    <a:pt x="14613" y="17706"/>
                    <a:pt x="16368" y="18214"/>
                  </a:cubicBezTo>
                  <a:cubicBezTo>
                    <a:pt x="16850" y="18353"/>
                    <a:pt x="17354" y="18394"/>
                    <a:pt x="17866" y="18394"/>
                  </a:cubicBezTo>
                  <a:cubicBezTo>
                    <a:pt x="18594" y="18394"/>
                    <a:pt x="19339" y="18311"/>
                    <a:pt x="20055" y="18311"/>
                  </a:cubicBezTo>
                  <a:cubicBezTo>
                    <a:pt x="20838" y="18311"/>
                    <a:pt x="21588" y="18411"/>
                    <a:pt x="22248" y="18826"/>
                  </a:cubicBezTo>
                  <a:cubicBezTo>
                    <a:pt x="23935" y="19889"/>
                    <a:pt x="23958" y="22303"/>
                    <a:pt x="24916" y="24059"/>
                  </a:cubicBezTo>
                  <a:cubicBezTo>
                    <a:pt x="25811" y="25686"/>
                    <a:pt x="27683" y="26645"/>
                    <a:pt x="29529" y="26645"/>
                  </a:cubicBezTo>
                  <a:cubicBezTo>
                    <a:pt x="30330" y="26645"/>
                    <a:pt x="31126" y="26465"/>
                    <a:pt x="31836" y="26080"/>
                  </a:cubicBezTo>
                  <a:lnTo>
                    <a:pt x="31836" y="26080"/>
                  </a:lnTo>
                  <a:cubicBezTo>
                    <a:pt x="31732" y="26084"/>
                    <a:pt x="31631" y="26086"/>
                    <a:pt x="31530" y="26086"/>
                  </a:cubicBezTo>
                  <a:cubicBezTo>
                    <a:pt x="29908" y="26086"/>
                    <a:pt x="28634" y="25648"/>
                    <a:pt x="27850" y="24821"/>
                  </a:cubicBezTo>
                  <a:cubicBezTo>
                    <a:pt x="27030" y="23943"/>
                    <a:pt x="26661" y="22731"/>
                    <a:pt x="26430" y="21541"/>
                  </a:cubicBezTo>
                  <a:cubicBezTo>
                    <a:pt x="26199" y="20363"/>
                    <a:pt x="26071" y="19138"/>
                    <a:pt x="25633" y="18018"/>
                  </a:cubicBezTo>
                  <a:cubicBezTo>
                    <a:pt x="25194" y="16897"/>
                    <a:pt x="24362" y="15835"/>
                    <a:pt x="23207" y="15500"/>
                  </a:cubicBezTo>
                  <a:cubicBezTo>
                    <a:pt x="22815" y="15387"/>
                    <a:pt x="22411" y="15362"/>
                    <a:pt x="22001" y="15362"/>
                  </a:cubicBezTo>
                  <a:cubicBezTo>
                    <a:pt x="21665" y="15362"/>
                    <a:pt x="21325" y="15379"/>
                    <a:pt x="20987" y="15379"/>
                  </a:cubicBezTo>
                  <a:cubicBezTo>
                    <a:pt x="20597" y="15379"/>
                    <a:pt x="20210" y="15356"/>
                    <a:pt x="19834" y="15257"/>
                  </a:cubicBezTo>
                  <a:cubicBezTo>
                    <a:pt x="18124" y="14795"/>
                    <a:pt x="17212" y="12901"/>
                    <a:pt x="16992" y="11145"/>
                  </a:cubicBezTo>
                  <a:cubicBezTo>
                    <a:pt x="16773" y="9389"/>
                    <a:pt x="17027" y="7575"/>
                    <a:pt x="16600" y="5854"/>
                  </a:cubicBezTo>
                  <a:cubicBezTo>
                    <a:pt x="16103" y="3821"/>
                    <a:pt x="14659" y="2089"/>
                    <a:pt x="12822" y="1084"/>
                  </a:cubicBezTo>
                  <a:cubicBezTo>
                    <a:pt x="11487" y="353"/>
                    <a:pt x="9968" y="1"/>
                    <a:pt x="8448" y="1"/>
                  </a:cubicBezTo>
                  <a:close/>
                </a:path>
              </a:pathLst>
            </a:custGeom>
            <a:solidFill>
              <a:schemeClr val="dk2"/>
            </a:solidFill>
            <a:ln w="7225" cap="flat" cmpd="sng">
              <a:solidFill>
                <a:srgbClr val="000000"/>
              </a:solidFill>
              <a:prstDash val="solid"/>
              <a:miter lim="115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37"/>
            <p:cNvSpPr/>
            <p:nvPr/>
          </p:nvSpPr>
          <p:spPr>
            <a:xfrm rot="5400000">
              <a:off x="1604306" y="3631194"/>
              <a:ext cx="2418103" cy="2024049"/>
            </a:xfrm>
            <a:custGeom>
              <a:avLst/>
              <a:gdLst/>
              <a:ahLst/>
              <a:cxnLst/>
              <a:rect l="l" t="t" r="r" b="b"/>
              <a:pathLst>
                <a:path w="31836" h="26648" extrusionOk="0">
                  <a:moveTo>
                    <a:pt x="2311" y="0"/>
                  </a:moveTo>
                  <a:cubicBezTo>
                    <a:pt x="1508" y="0"/>
                    <a:pt x="710" y="183"/>
                    <a:pt x="1" y="573"/>
                  </a:cubicBezTo>
                  <a:cubicBezTo>
                    <a:pt x="119" y="568"/>
                    <a:pt x="236" y="566"/>
                    <a:pt x="351" y="566"/>
                  </a:cubicBezTo>
                  <a:cubicBezTo>
                    <a:pt x="1952" y="566"/>
                    <a:pt x="3209" y="1013"/>
                    <a:pt x="3974" y="1832"/>
                  </a:cubicBezTo>
                  <a:cubicBezTo>
                    <a:pt x="4806" y="2710"/>
                    <a:pt x="5176" y="3923"/>
                    <a:pt x="5407" y="5101"/>
                  </a:cubicBezTo>
                  <a:cubicBezTo>
                    <a:pt x="5638" y="6291"/>
                    <a:pt x="5753" y="7503"/>
                    <a:pt x="6192" y="8635"/>
                  </a:cubicBezTo>
                  <a:cubicBezTo>
                    <a:pt x="6631" y="9756"/>
                    <a:pt x="7463" y="10807"/>
                    <a:pt x="8618" y="11142"/>
                  </a:cubicBezTo>
                  <a:cubicBezTo>
                    <a:pt x="9023" y="11263"/>
                    <a:pt x="9443" y="11288"/>
                    <a:pt x="9868" y="11288"/>
                  </a:cubicBezTo>
                  <a:cubicBezTo>
                    <a:pt x="10188" y="11288"/>
                    <a:pt x="10511" y="11274"/>
                    <a:pt x="10830" y="11274"/>
                  </a:cubicBezTo>
                  <a:cubicBezTo>
                    <a:pt x="11225" y="11274"/>
                    <a:pt x="11615" y="11296"/>
                    <a:pt x="11991" y="11396"/>
                  </a:cubicBezTo>
                  <a:cubicBezTo>
                    <a:pt x="13701" y="11858"/>
                    <a:pt x="14613" y="13753"/>
                    <a:pt x="14833" y="15508"/>
                  </a:cubicBezTo>
                  <a:cubicBezTo>
                    <a:pt x="15052" y="17264"/>
                    <a:pt x="14809" y="19066"/>
                    <a:pt x="15225" y="20787"/>
                  </a:cubicBezTo>
                  <a:cubicBezTo>
                    <a:pt x="15722" y="22820"/>
                    <a:pt x="17166" y="24565"/>
                    <a:pt x="19003" y="25570"/>
                  </a:cubicBezTo>
                  <a:cubicBezTo>
                    <a:pt x="20340" y="26302"/>
                    <a:pt x="21862" y="26647"/>
                    <a:pt x="23389" y="26647"/>
                  </a:cubicBezTo>
                  <a:cubicBezTo>
                    <a:pt x="23958" y="26647"/>
                    <a:pt x="24528" y="26599"/>
                    <a:pt x="25090" y="26505"/>
                  </a:cubicBezTo>
                  <a:cubicBezTo>
                    <a:pt x="27273" y="26136"/>
                    <a:pt x="29399" y="24992"/>
                    <a:pt x="30577" y="23121"/>
                  </a:cubicBezTo>
                  <a:cubicBezTo>
                    <a:pt x="31767" y="21249"/>
                    <a:pt x="31836" y="18616"/>
                    <a:pt x="30427" y="16906"/>
                  </a:cubicBezTo>
                  <a:cubicBezTo>
                    <a:pt x="29787" y="16121"/>
                    <a:pt x="28820" y="15553"/>
                    <a:pt x="27813" y="15553"/>
                  </a:cubicBezTo>
                  <a:cubicBezTo>
                    <a:pt x="27783" y="15553"/>
                    <a:pt x="27753" y="15554"/>
                    <a:pt x="27724" y="15555"/>
                  </a:cubicBezTo>
                  <a:cubicBezTo>
                    <a:pt x="26673" y="15589"/>
                    <a:pt x="25644" y="16340"/>
                    <a:pt x="25471" y="17368"/>
                  </a:cubicBezTo>
                  <a:cubicBezTo>
                    <a:pt x="25638" y="16926"/>
                    <a:pt x="26096" y="16708"/>
                    <a:pt x="26570" y="16708"/>
                  </a:cubicBezTo>
                  <a:cubicBezTo>
                    <a:pt x="26950" y="16708"/>
                    <a:pt x="27340" y="16848"/>
                    <a:pt x="27597" y="17126"/>
                  </a:cubicBezTo>
                  <a:cubicBezTo>
                    <a:pt x="28174" y="17749"/>
                    <a:pt x="28174" y="18743"/>
                    <a:pt x="27839" y="19528"/>
                  </a:cubicBezTo>
                  <a:cubicBezTo>
                    <a:pt x="27284" y="20864"/>
                    <a:pt x="25856" y="21747"/>
                    <a:pt x="24431" y="21747"/>
                  </a:cubicBezTo>
                  <a:cubicBezTo>
                    <a:pt x="24167" y="21747"/>
                    <a:pt x="23904" y="21717"/>
                    <a:pt x="23646" y="21654"/>
                  </a:cubicBezTo>
                  <a:cubicBezTo>
                    <a:pt x="21867" y="21215"/>
                    <a:pt x="20677" y="19494"/>
                    <a:pt x="20111" y="17761"/>
                  </a:cubicBezTo>
                  <a:cubicBezTo>
                    <a:pt x="19545" y="16028"/>
                    <a:pt x="19430" y="14169"/>
                    <a:pt x="18899" y="12424"/>
                  </a:cubicBezTo>
                  <a:cubicBezTo>
                    <a:pt x="18356" y="10680"/>
                    <a:pt x="17224" y="8947"/>
                    <a:pt x="15468" y="8428"/>
                  </a:cubicBezTo>
                  <a:cubicBezTo>
                    <a:pt x="14986" y="8288"/>
                    <a:pt x="14482" y="8247"/>
                    <a:pt x="13969" y="8247"/>
                  </a:cubicBezTo>
                  <a:cubicBezTo>
                    <a:pt x="13239" y="8247"/>
                    <a:pt x="12493" y="8330"/>
                    <a:pt x="11777" y="8330"/>
                  </a:cubicBezTo>
                  <a:cubicBezTo>
                    <a:pt x="10993" y="8330"/>
                    <a:pt x="10244" y="8231"/>
                    <a:pt x="9588" y="7815"/>
                  </a:cubicBezTo>
                  <a:cubicBezTo>
                    <a:pt x="7902" y="6753"/>
                    <a:pt x="7867" y="4338"/>
                    <a:pt x="6908" y="2583"/>
                  </a:cubicBezTo>
                  <a:cubicBezTo>
                    <a:pt x="6016" y="959"/>
                    <a:pt x="4150" y="0"/>
                    <a:pt x="2311" y="0"/>
                  </a:cubicBezTo>
                  <a:close/>
                </a:path>
              </a:pathLst>
            </a:custGeom>
            <a:solidFill>
              <a:schemeClr val="dk1"/>
            </a:solidFill>
            <a:ln w="7225" cap="flat" cmpd="sng">
              <a:solidFill>
                <a:srgbClr val="000000"/>
              </a:solidFill>
              <a:prstDash val="solid"/>
              <a:miter lim="115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37"/>
            <p:cNvSpPr/>
            <p:nvPr/>
          </p:nvSpPr>
          <p:spPr>
            <a:xfrm rot="5400000">
              <a:off x="4372227" y="3418558"/>
              <a:ext cx="2418103" cy="2024732"/>
            </a:xfrm>
            <a:custGeom>
              <a:avLst/>
              <a:gdLst/>
              <a:ahLst/>
              <a:cxnLst/>
              <a:rect l="l" t="t" r="r" b="b"/>
              <a:pathLst>
                <a:path w="31836" h="26657" extrusionOk="0">
                  <a:moveTo>
                    <a:pt x="8450" y="0"/>
                  </a:moveTo>
                  <a:cubicBezTo>
                    <a:pt x="7878" y="0"/>
                    <a:pt x="7307" y="50"/>
                    <a:pt x="6746" y="147"/>
                  </a:cubicBezTo>
                  <a:cubicBezTo>
                    <a:pt x="4563" y="517"/>
                    <a:pt x="2438" y="1661"/>
                    <a:pt x="1248" y="3532"/>
                  </a:cubicBezTo>
                  <a:cubicBezTo>
                    <a:pt x="58" y="5403"/>
                    <a:pt x="0" y="8037"/>
                    <a:pt x="1410" y="9746"/>
                  </a:cubicBezTo>
                  <a:cubicBezTo>
                    <a:pt x="2049" y="10532"/>
                    <a:pt x="3005" y="11099"/>
                    <a:pt x="4023" y="11099"/>
                  </a:cubicBezTo>
                  <a:cubicBezTo>
                    <a:pt x="4053" y="11099"/>
                    <a:pt x="4083" y="11099"/>
                    <a:pt x="4113" y="11098"/>
                  </a:cubicBezTo>
                  <a:cubicBezTo>
                    <a:pt x="5152" y="11063"/>
                    <a:pt x="6192" y="10312"/>
                    <a:pt x="6365" y="9284"/>
                  </a:cubicBezTo>
                  <a:lnTo>
                    <a:pt x="6365" y="9284"/>
                  </a:lnTo>
                  <a:cubicBezTo>
                    <a:pt x="6192" y="9721"/>
                    <a:pt x="5733" y="9936"/>
                    <a:pt x="5260" y="9936"/>
                  </a:cubicBezTo>
                  <a:cubicBezTo>
                    <a:pt x="4883" y="9936"/>
                    <a:pt x="4496" y="9799"/>
                    <a:pt x="4240" y="9527"/>
                  </a:cubicBezTo>
                  <a:cubicBezTo>
                    <a:pt x="3662" y="8903"/>
                    <a:pt x="3662" y="7898"/>
                    <a:pt x="3986" y="7124"/>
                  </a:cubicBezTo>
                  <a:cubicBezTo>
                    <a:pt x="4540" y="5802"/>
                    <a:pt x="5962" y="4913"/>
                    <a:pt x="7390" y="4913"/>
                  </a:cubicBezTo>
                  <a:cubicBezTo>
                    <a:pt x="7658" y="4913"/>
                    <a:pt x="7927" y="4945"/>
                    <a:pt x="8190" y="5010"/>
                  </a:cubicBezTo>
                  <a:cubicBezTo>
                    <a:pt x="9958" y="5438"/>
                    <a:pt x="11147" y="7147"/>
                    <a:pt x="11713" y="8880"/>
                  </a:cubicBezTo>
                  <a:cubicBezTo>
                    <a:pt x="12279" y="10613"/>
                    <a:pt x="12395" y="12473"/>
                    <a:pt x="12938" y="14228"/>
                  </a:cubicBezTo>
                  <a:cubicBezTo>
                    <a:pt x="13481" y="15984"/>
                    <a:pt x="14613" y="17717"/>
                    <a:pt x="16368" y="18225"/>
                  </a:cubicBezTo>
                  <a:cubicBezTo>
                    <a:pt x="16850" y="18364"/>
                    <a:pt x="17354" y="18405"/>
                    <a:pt x="17866" y="18405"/>
                  </a:cubicBezTo>
                  <a:cubicBezTo>
                    <a:pt x="18594" y="18405"/>
                    <a:pt x="19339" y="18322"/>
                    <a:pt x="20055" y="18322"/>
                  </a:cubicBezTo>
                  <a:cubicBezTo>
                    <a:pt x="20838" y="18322"/>
                    <a:pt x="21588" y="18421"/>
                    <a:pt x="22248" y="18837"/>
                  </a:cubicBezTo>
                  <a:cubicBezTo>
                    <a:pt x="23935" y="19900"/>
                    <a:pt x="23958" y="22314"/>
                    <a:pt x="24916" y="24070"/>
                  </a:cubicBezTo>
                  <a:cubicBezTo>
                    <a:pt x="25811" y="25697"/>
                    <a:pt x="27683" y="26656"/>
                    <a:pt x="29529" y="26656"/>
                  </a:cubicBezTo>
                  <a:cubicBezTo>
                    <a:pt x="30330" y="26656"/>
                    <a:pt x="31126" y="26476"/>
                    <a:pt x="31836" y="26091"/>
                  </a:cubicBezTo>
                  <a:lnTo>
                    <a:pt x="31836" y="26091"/>
                  </a:lnTo>
                  <a:cubicBezTo>
                    <a:pt x="31735" y="26095"/>
                    <a:pt x="31635" y="26096"/>
                    <a:pt x="31537" y="26096"/>
                  </a:cubicBezTo>
                  <a:cubicBezTo>
                    <a:pt x="29911" y="26096"/>
                    <a:pt x="28624" y="25648"/>
                    <a:pt x="27850" y="24821"/>
                  </a:cubicBezTo>
                  <a:cubicBezTo>
                    <a:pt x="27019" y="23943"/>
                    <a:pt x="26649" y="22730"/>
                    <a:pt x="26418" y="21540"/>
                  </a:cubicBezTo>
                  <a:cubicBezTo>
                    <a:pt x="26187" y="20362"/>
                    <a:pt x="26071" y="19138"/>
                    <a:pt x="25633" y="18017"/>
                  </a:cubicBezTo>
                  <a:cubicBezTo>
                    <a:pt x="25194" y="16897"/>
                    <a:pt x="24362" y="15845"/>
                    <a:pt x="23207" y="15510"/>
                  </a:cubicBezTo>
                  <a:cubicBezTo>
                    <a:pt x="22798" y="15390"/>
                    <a:pt x="22376" y="15364"/>
                    <a:pt x="21952" y="15364"/>
                  </a:cubicBezTo>
                  <a:cubicBezTo>
                    <a:pt x="21632" y="15364"/>
                    <a:pt x="21310" y="15379"/>
                    <a:pt x="20992" y="15379"/>
                  </a:cubicBezTo>
                  <a:cubicBezTo>
                    <a:pt x="20599" y="15379"/>
                    <a:pt x="20210" y="15356"/>
                    <a:pt x="19834" y="15256"/>
                  </a:cubicBezTo>
                  <a:cubicBezTo>
                    <a:pt x="18124" y="14794"/>
                    <a:pt x="17212" y="12900"/>
                    <a:pt x="16992" y="11144"/>
                  </a:cubicBezTo>
                  <a:cubicBezTo>
                    <a:pt x="16773" y="9388"/>
                    <a:pt x="17027" y="7575"/>
                    <a:pt x="16600" y="5854"/>
                  </a:cubicBezTo>
                  <a:cubicBezTo>
                    <a:pt x="16103" y="3821"/>
                    <a:pt x="14659" y="2088"/>
                    <a:pt x="12822" y="1083"/>
                  </a:cubicBezTo>
                  <a:cubicBezTo>
                    <a:pt x="11495" y="352"/>
                    <a:pt x="9972" y="0"/>
                    <a:pt x="8450" y="0"/>
                  </a:cubicBezTo>
                  <a:close/>
                </a:path>
              </a:pathLst>
            </a:custGeom>
            <a:solidFill>
              <a:schemeClr val="accent3"/>
            </a:solidFill>
            <a:ln w="7225" cap="flat" cmpd="sng">
              <a:solidFill>
                <a:srgbClr val="000000"/>
              </a:solidFill>
              <a:prstDash val="solid"/>
              <a:miter lim="115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37"/>
            <p:cNvSpPr/>
            <p:nvPr/>
          </p:nvSpPr>
          <p:spPr>
            <a:xfrm rot="5400000">
              <a:off x="5283272" y="3631042"/>
              <a:ext cx="2418103" cy="2024353"/>
            </a:xfrm>
            <a:custGeom>
              <a:avLst/>
              <a:gdLst/>
              <a:ahLst/>
              <a:cxnLst/>
              <a:rect l="l" t="t" r="r" b="b"/>
              <a:pathLst>
                <a:path w="31836" h="26652" extrusionOk="0">
                  <a:moveTo>
                    <a:pt x="2300" y="0"/>
                  </a:moveTo>
                  <a:cubicBezTo>
                    <a:pt x="1500" y="0"/>
                    <a:pt x="707" y="181"/>
                    <a:pt x="1" y="565"/>
                  </a:cubicBezTo>
                  <a:cubicBezTo>
                    <a:pt x="102" y="562"/>
                    <a:pt x="201" y="560"/>
                    <a:pt x="300" y="560"/>
                  </a:cubicBezTo>
                  <a:cubicBezTo>
                    <a:pt x="1925" y="560"/>
                    <a:pt x="3201" y="1008"/>
                    <a:pt x="3974" y="1836"/>
                  </a:cubicBezTo>
                  <a:cubicBezTo>
                    <a:pt x="4806" y="2714"/>
                    <a:pt x="5176" y="3926"/>
                    <a:pt x="5407" y="5105"/>
                  </a:cubicBezTo>
                  <a:cubicBezTo>
                    <a:pt x="5638" y="6294"/>
                    <a:pt x="5753" y="7507"/>
                    <a:pt x="6192" y="8639"/>
                  </a:cubicBezTo>
                  <a:cubicBezTo>
                    <a:pt x="6631" y="9760"/>
                    <a:pt x="7463" y="10811"/>
                    <a:pt x="8618" y="11146"/>
                  </a:cubicBezTo>
                  <a:cubicBezTo>
                    <a:pt x="9025" y="11263"/>
                    <a:pt x="9449" y="11287"/>
                    <a:pt x="9876" y="11287"/>
                  </a:cubicBezTo>
                  <a:cubicBezTo>
                    <a:pt x="10181" y="11287"/>
                    <a:pt x="10489" y="11275"/>
                    <a:pt x="10794" y="11275"/>
                  </a:cubicBezTo>
                  <a:cubicBezTo>
                    <a:pt x="11201" y="11275"/>
                    <a:pt x="11603" y="11297"/>
                    <a:pt x="11991" y="11400"/>
                  </a:cubicBezTo>
                  <a:cubicBezTo>
                    <a:pt x="13701" y="11851"/>
                    <a:pt x="14613" y="13757"/>
                    <a:pt x="14833" y="15512"/>
                  </a:cubicBezTo>
                  <a:cubicBezTo>
                    <a:pt x="15052" y="17268"/>
                    <a:pt x="14809" y="19070"/>
                    <a:pt x="15225" y="20791"/>
                  </a:cubicBezTo>
                  <a:cubicBezTo>
                    <a:pt x="15722" y="22824"/>
                    <a:pt x="17166" y="24568"/>
                    <a:pt x="19003" y="25573"/>
                  </a:cubicBezTo>
                  <a:cubicBezTo>
                    <a:pt x="20340" y="26305"/>
                    <a:pt x="21862" y="26651"/>
                    <a:pt x="23389" y="26651"/>
                  </a:cubicBezTo>
                  <a:cubicBezTo>
                    <a:pt x="23958" y="26651"/>
                    <a:pt x="24528" y="26603"/>
                    <a:pt x="25090" y="26509"/>
                  </a:cubicBezTo>
                  <a:cubicBezTo>
                    <a:pt x="27273" y="26128"/>
                    <a:pt x="29399" y="24996"/>
                    <a:pt x="30577" y="23125"/>
                  </a:cubicBezTo>
                  <a:cubicBezTo>
                    <a:pt x="31767" y="21253"/>
                    <a:pt x="31836" y="18620"/>
                    <a:pt x="30427" y="16910"/>
                  </a:cubicBezTo>
                  <a:cubicBezTo>
                    <a:pt x="29787" y="16125"/>
                    <a:pt x="28820" y="15557"/>
                    <a:pt x="27813" y="15557"/>
                  </a:cubicBezTo>
                  <a:cubicBezTo>
                    <a:pt x="27783" y="15557"/>
                    <a:pt x="27753" y="15558"/>
                    <a:pt x="27724" y="15559"/>
                  </a:cubicBezTo>
                  <a:cubicBezTo>
                    <a:pt x="26673" y="15593"/>
                    <a:pt x="25644" y="16344"/>
                    <a:pt x="25471" y="17372"/>
                  </a:cubicBezTo>
                  <a:cubicBezTo>
                    <a:pt x="25638" y="16930"/>
                    <a:pt x="26096" y="16712"/>
                    <a:pt x="26570" y="16712"/>
                  </a:cubicBezTo>
                  <a:cubicBezTo>
                    <a:pt x="26950" y="16712"/>
                    <a:pt x="27340" y="16852"/>
                    <a:pt x="27597" y="17129"/>
                  </a:cubicBezTo>
                  <a:cubicBezTo>
                    <a:pt x="28174" y="17753"/>
                    <a:pt x="28174" y="18747"/>
                    <a:pt x="27839" y="19532"/>
                  </a:cubicBezTo>
                  <a:cubicBezTo>
                    <a:pt x="27285" y="20855"/>
                    <a:pt x="25863" y="21743"/>
                    <a:pt x="24442" y="21743"/>
                  </a:cubicBezTo>
                  <a:cubicBezTo>
                    <a:pt x="24175" y="21743"/>
                    <a:pt x="23907" y="21712"/>
                    <a:pt x="23646" y="21646"/>
                  </a:cubicBezTo>
                  <a:cubicBezTo>
                    <a:pt x="21867" y="21219"/>
                    <a:pt x="20677" y="19497"/>
                    <a:pt x="20111" y="17765"/>
                  </a:cubicBezTo>
                  <a:cubicBezTo>
                    <a:pt x="19545" y="16032"/>
                    <a:pt x="19430" y="14172"/>
                    <a:pt x="18899" y="12428"/>
                  </a:cubicBezTo>
                  <a:cubicBezTo>
                    <a:pt x="18356" y="10684"/>
                    <a:pt x="17224" y="8940"/>
                    <a:pt x="15468" y="8431"/>
                  </a:cubicBezTo>
                  <a:cubicBezTo>
                    <a:pt x="14986" y="8292"/>
                    <a:pt x="14482" y="8251"/>
                    <a:pt x="13969" y="8251"/>
                  </a:cubicBezTo>
                  <a:cubicBezTo>
                    <a:pt x="13239" y="8251"/>
                    <a:pt x="12493" y="8334"/>
                    <a:pt x="11777" y="8334"/>
                  </a:cubicBezTo>
                  <a:cubicBezTo>
                    <a:pt x="10993" y="8334"/>
                    <a:pt x="10244" y="8235"/>
                    <a:pt x="9588" y="7819"/>
                  </a:cubicBezTo>
                  <a:cubicBezTo>
                    <a:pt x="7902" y="6757"/>
                    <a:pt x="7867" y="4342"/>
                    <a:pt x="6908" y="2587"/>
                  </a:cubicBezTo>
                  <a:cubicBezTo>
                    <a:pt x="6014" y="959"/>
                    <a:pt x="4142" y="0"/>
                    <a:pt x="2300" y="0"/>
                  </a:cubicBezTo>
                  <a:close/>
                </a:path>
              </a:pathLst>
            </a:custGeom>
            <a:solidFill>
              <a:schemeClr val="dk2"/>
            </a:solidFill>
            <a:ln w="7225" cap="flat" cmpd="sng">
              <a:solidFill>
                <a:srgbClr val="000000"/>
              </a:solidFill>
              <a:prstDash val="solid"/>
              <a:miter lim="115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37"/>
            <p:cNvSpPr/>
            <p:nvPr/>
          </p:nvSpPr>
          <p:spPr>
            <a:xfrm rot="5400000">
              <a:off x="2532668" y="3418785"/>
              <a:ext cx="2418103" cy="2024277"/>
            </a:xfrm>
            <a:custGeom>
              <a:avLst/>
              <a:gdLst/>
              <a:ahLst/>
              <a:cxnLst/>
              <a:rect l="l" t="t" r="r" b="b"/>
              <a:pathLst>
                <a:path w="31836" h="26651" extrusionOk="0">
                  <a:moveTo>
                    <a:pt x="8450" y="1"/>
                  </a:moveTo>
                  <a:cubicBezTo>
                    <a:pt x="7878" y="1"/>
                    <a:pt x="7307" y="51"/>
                    <a:pt x="6746" y="148"/>
                  </a:cubicBezTo>
                  <a:cubicBezTo>
                    <a:pt x="4563" y="518"/>
                    <a:pt x="2438" y="1673"/>
                    <a:pt x="1248" y="3533"/>
                  </a:cubicBezTo>
                  <a:cubicBezTo>
                    <a:pt x="58" y="5392"/>
                    <a:pt x="0" y="8026"/>
                    <a:pt x="1410" y="9736"/>
                  </a:cubicBezTo>
                  <a:cubicBezTo>
                    <a:pt x="2049" y="10521"/>
                    <a:pt x="3005" y="11089"/>
                    <a:pt x="4023" y="11089"/>
                  </a:cubicBezTo>
                  <a:cubicBezTo>
                    <a:pt x="4053" y="11089"/>
                    <a:pt x="4083" y="11088"/>
                    <a:pt x="4113" y="11087"/>
                  </a:cubicBezTo>
                  <a:cubicBezTo>
                    <a:pt x="5152" y="11053"/>
                    <a:pt x="6192" y="10302"/>
                    <a:pt x="6365" y="9274"/>
                  </a:cubicBezTo>
                  <a:lnTo>
                    <a:pt x="6365" y="9274"/>
                  </a:lnTo>
                  <a:cubicBezTo>
                    <a:pt x="6192" y="9716"/>
                    <a:pt x="5734" y="9934"/>
                    <a:pt x="5263" y="9934"/>
                  </a:cubicBezTo>
                  <a:cubicBezTo>
                    <a:pt x="4884" y="9934"/>
                    <a:pt x="4497" y="9794"/>
                    <a:pt x="4240" y="9516"/>
                  </a:cubicBezTo>
                  <a:cubicBezTo>
                    <a:pt x="3662" y="8892"/>
                    <a:pt x="3662" y="7899"/>
                    <a:pt x="3986" y="7114"/>
                  </a:cubicBezTo>
                  <a:cubicBezTo>
                    <a:pt x="4541" y="5788"/>
                    <a:pt x="5969" y="4906"/>
                    <a:pt x="7401" y="4906"/>
                  </a:cubicBezTo>
                  <a:cubicBezTo>
                    <a:pt x="7665" y="4906"/>
                    <a:pt x="7931" y="4937"/>
                    <a:pt x="8190" y="5000"/>
                  </a:cubicBezTo>
                  <a:cubicBezTo>
                    <a:pt x="9958" y="5427"/>
                    <a:pt x="11147" y="7148"/>
                    <a:pt x="11713" y="8881"/>
                  </a:cubicBezTo>
                  <a:cubicBezTo>
                    <a:pt x="12279" y="10614"/>
                    <a:pt x="12395" y="12473"/>
                    <a:pt x="12938" y="14218"/>
                  </a:cubicBezTo>
                  <a:cubicBezTo>
                    <a:pt x="13481" y="15973"/>
                    <a:pt x="14613" y="17706"/>
                    <a:pt x="16368" y="18214"/>
                  </a:cubicBezTo>
                  <a:cubicBezTo>
                    <a:pt x="16850" y="18353"/>
                    <a:pt x="17354" y="18394"/>
                    <a:pt x="17866" y="18394"/>
                  </a:cubicBezTo>
                  <a:cubicBezTo>
                    <a:pt x="18594" y="18394"/>
                    <a:pt x="19339" y="18311"/>
                    <a:pt x="20055" y="18311"/>
                  </a:cubicBezTo>
                  <a:cubicBezTo>
                    <a:pt x="20838" y="18311"/>
                    <a:pt x="21588" y="18411"/>
                    <a:pt x="22248" y="18826"/>
                  </a:cubicBezTo>
                  <a:cubicBezTo>
                    <a:pt x="23935" y="19901"/>
                    <a:pt x="23958" y="22315"/>
                    <a:pt x="24916" y="24059"/>
                  </a:cubicBezTo>
                  <a:cubicBezTo>
                    <a:pt x="25810" y="25686"/>
                    <a:pt x="27682" y="26650"/>
                    <a:pt x="29528" y="26650"/>
                  </a:cubicBezTo>
                  <a:cubicBezTo>
                    <a:pt x="30329" y="26650"/>
                    <a:pt x="31126" y="26469"/>
                    <a:pt x="31836" y="26081"/>
                  </a:cubicBezTo>
                  <a:lnTo>
                    <a:pt x="31836" y="26081"/>
                  </a:lnTo>
                  <a:cubicBezTo>
                    <a:pt x="31717" y="26085"/>
                    <a:pt x="31600" y="26088"/>
                    <a:pt x="31485" y="26088"/>
                  </a:cubicBezTo>
                  <a:cubicBezTo>
                    <a:pt x="29885" y="26088"/>
                    <a:pt x="28626" y="25641"/>
                    <a:pt x="27850" y="24822"/>
                  </a:cubicBezTo>
                  <a:cubicBezTo>
                    <a:pt x="27030" y="23944"/>
                    <a:pt x="26661" y="22731"/>
                    <a:pt x="26430" y="21541"/>
                  </a:cubicBezTo>
                  <a:cubicBezTo>
                    <a:pt x="26199" y="20363"/>
                    <a:pt x="26071" y="19138"/>
                    <a:pt x="25644" y="18018"/>
                  </a:cubicBezTo>
                  <a:cubicBezTo>
                    <a:pt x="25205" y="16897"/>
                    <a:pt x="24362" y="15835"/>
                    <a:pt x="23207" y="15511"/>
                  </a:cubicBezTo>
                  <a:cubicBezTo>
                    <a:pt x="22802" y="15391"/>
                    <a:pt x="22383" y="15365"/>
                    <a:pt x="21960" y="15365"/>
                  </a:cubicBezTo>
                  <a:cubicBezTo>
                    <a:pt x="21641" y="15365"/>
                    <a:pt x="21319" y="15380"/>
                    <a:pt x="21000" y="15380"/>
                  </a:cubicBezTo>
                  <a:cubicBezTo>
                    <a:pt x="20605" y="15380"/>
                    <a:pt x="20214" y="15357"/>
                    <a:pt x="19834" y="15257"/>
                  </a:cubicBezTo>
                  <a:cubicBezTo>
                    <a:pt x="18124" y="14795"/>
                    <a:pt x="17212" y="12901"/>
                    <a:pt x="16992" y="11145"/>
                  </a:cubicBezTo>
                  <a:cubicBezTo>
                    <a:pt x="16773" y="9389"/>
                    <a:pt x="17027" y="7576"/>
                    <a:pt x="16600" y="5866"/>
                  </a:cubicBezTo>
                  <a:cubicBezTo>
                    <a:pt x="16103" y="3833"/>
                    <a:pt x="14659" y="2089"/>
                    <a:pt x="12822" y="1084"/>
                  </a:cubicBezTo>
                  <a:cubicBezTo>
                    <a:pt x="11495" y="353"/>
                    <a:pt x="9972" y="1"/>
                    <a:pt x="8450" y="1"/>
                  </a:cubicBezTo>
                  <a:close/>
                </a:path>
              </a:pathLst>
            </a:custGeom>
            <a:solidFill>
              <a:schemeClr val="lt1"/>
            </a:solidFill>
            <a:ln w="7225" cap="flat" cmpd="sng">
              <a:solidFill>
                <a:srgbClr val="000000"/>
              </a:solidFill>
              <a:prstDash val="solid"/>
              <a:miter lim="115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37"/>
            <p:cNvSpPr/>
            <p:nvPr/>
          </p:nvSpPr>
          <p:spPr>
            <a:xfrm rot="5400000">
              <a:off x="3443257" y="3631194"/>
              <a:ext cx="2418103" cy="2024049"/>
            </a:xfrm>
            <a:custGeom>
              <a:avLst/>
              <a:gdLst/>
              <a:ahLst/>
              <a:cxnLst/>
              <a:rect l="l" t="t" r="r" b="b"/>
              <a:pathLst>
                <a:path w="31836" h="26648" extrusionOk="0">
                  <a:moveTo>
                    <a:pt x="2309" y="0"/>
                  </a:moveTo>
                  <a:cubicBezTo>
                    <a:pt x="1506" y="0"/>
                    <a:pt x="709" y="183"/>
                    <a:pt x="1" y="572"/>
                  </a:cubicBezTo>
                  <a:cubicBezTo>
                    <a:pt x="134" y="566"/>
                    <a:pt x="264" y="563"/>
                    <a:pt x="393" y="563"/>
                  </a:cubicBezTo>
                  <a:cubicBezTo>
                    <a:pt x="1973" y="563"/>
                    <a:pt x="3217" y="1020"/>
                    <a:pt x="3986" y="1832"/>
                  </a:cubicBezTo>
                  <a:cubicBezTo>
                    <a:pt x="4806" y="2709"/>
                    <a:pt x="5176" y="3922"/>
                    <a:pt x="5407" y="5112"/>
                  </a:cubicBezTo>
                  <a:cubicBezTo>
                    <a:pt x="5638" y="6290"/>
                    <a:pt x="5765" y="7515"/>
                    <a:pt x="6204" y="8635"/>
                  </a:cubicBezTo>
                  <a:cubicBezTo>
                    <a:pt x="6631" y="9756"/>
                    <a:pt x="7474" y="10818"/>
                    <a:pt x="8630" y="11153"/>
                  </a:cubicBezTo>
                  <a:cubicBezTo>
                    <a:pt x="9021" y="11266"/>
                    <a:pt x="9426" y="11291"/>
                    <a:pt x="9835" y="11291"/>
                  </a:cubicBezTo>
                  <a:cubicBezTo>
                    <a:pt x="10172" y="11291"/>
                    <a:pt x="10512" y="11274"/>
                    <a:pt x="10849" y="11274"/>
                  </a:cubicBezTo>
                  <a:cubicBezTo>
                    <a:pt x="11239" y="11274"/>
                    <a:pt x="11626" y="11297"/>
                    <a:pt x="12003" y="11396"/>
                  </a:cubicBezTo>
                  <a:cubicBezTo>
                    <a:pt x="13712" y="11846"/>
                    <a:pt x="14625" y="13752"/>
                    <a:pt x="14844" y="15508"/>
                  </a:cubicBezTo>
                  <a:cubicBezTo>
                    <a:pt x="15064" y="17264"/>
                    <a:pt x="14809" y="19066"/>
                    <a:pt x="15237" y="20787"/>
                  </a:cubicBezTo>
                  <a:cubicBezTo>
                    <a:pt x="15734" y="22820"/>
                    <a:pt x="17177" y="24564"/>
                    <a:pt x="19014" y="25569"/>
                  </a:cubicBezTo>
                  <a:cubicBezTo>
                    <a:pt x="20343" y="26301"/>
                    <a:pt x="21869" y="26647"/>
                    <a:pt x="23394" y="26647"/>
                  </a:cubicBezTo>
                  <a:cubicBezTo>
                    <a:pt x="23963" y="26647"/>
                    <a:pt x="24532" y="26599"/>
                    <a:pt x="25090" y="26505"/>
                  </a:cubicBezTo>
                  <a:cubicBezTo>
                    <a:pt x="27273" y="26135"/>
                    <a:pt x="29399" y="24992"/>
                    <a:pt x="30588" y="23120"/>
                  </a:cubicBezTo>
                  <a:cubicBezTo>
                    <a:pt x="31778" y="21249"/>
                    <a:pt x="31836" y="18615"/>
                    <a:pt x="30427" y="16906"/>
                  </a:cubicBezTo>
                  <a:cubicBezTo>
                    <a:pt x="29787" y="16120"/>
                    <a:pt x="28831" y="15553"/>
                    <a:pt x="27814" y="15553"/>
                  </a:cubicBezTo>
                  <a:cubicBezTo>
                    <a:pt x="27784" y="15553"/>
                    <a:pt x="27754" y="15553"/>
                    <a:pt x="27724" y="15554"/>
                  </a:cubicBezTo>
                  <a:cubicBezTo>
                    <a:pt x="26684" y="15589"/>
                    <a:pt x="25656" y="16340"/>
                    <a:pt x="25471" y="17368"/>
                  </a:cubicBezTo>
                  <a:cubicBezTo>
                    <a:pt x="25644" y="16926"/>
                    <a:pt x="26102" y="16707"/>
                    <a:pt x="26576" y="16707"/>
                  </a:cubicBezTo>
                  <a:cubicBezTo>
                    <a:pt x="26956" y="16707"/>
                    <a:pt x="27346" y="16848"/>
                    <a:pt x="27608" y="17125"/>
                  </a:cubicBezTo>
                  <a:cubicBezTo>
                    <a:pt x="28186" y="17749"/>
                    <a:pt x="28174" y="18742"/>
                    <a:pt x="27851" y="19528"/>
                  </a:cubicBezTo>
                  <a:cubicBezTo>
                    <a:pt x="27295" y="20864"/>
                    <a:pt x="25867" y="21747"/>
                    <a:pt x="24435" y="21747"/>
                  </a:cubicBezTo>
                  <a:cubicBezTo>
                    <a:pt x="24171" y="21747"/>
                    <a:pt x="23906" y="21716"/>
                    <a:pt x="23646" y="21653"/>
                  </a:cubicBezTo>
                  <a:cubicBezTo>
                    <a:pt x="21879" y="21214"/>
                    <a:pt x="20677" y="19505"/>
                    <a:pt x="20111" y="17772"/>
                  </a:cubicBezTo>
                  <a:cubicBezTo>
                    <a:pt x="19545" y="16040"/>
                    <a:pt x="19430" y="14168"/>
                    <a:pt x="18899" y="12424"/>
                  </a:cubicBezTo>
                  <a:cubicBezTo>
                    <a:pt x="18356" y="10680"/>
                    <a:pt x="17224" y="8947"/>
                    <a:pt x="15468" y="8439"/>
                  </a:cubicBezTo>
                  <a:cubicBezTo>
                    <a:pt x="14982" y="8295"/>
                    <a:pt x="14473" y="8254"/>
                    <a:pt x="13956" y="8254"/>
                  </a:cubicBezTo>
                  <a:cubicBezTo>
                    <a:pt x="13231" y="8254"/>
                    <a:pt x="12491" y="8336"/>
                    <a:pt x="11779" y="8336"/>
                  </a:cubicBezTo>
                  <a:cubicBezTo>
                    <a:pt x="10994" y="8336"/>
                    <a:pt x="10244" y="8236"/>
                    <a:pt x="9588" y="7815"/>
                  </a:cubicBezTo>
                  <a:cubicBezTo>
                    <a:pt x="7902" y="6752"/>
                    <a:pt x="7867" y="4338"/>
                    <a:pt x="6908" y="2594"/>
                  </a:cubicBezTo>
                  <a:cubicBezTo>
                    <a:pt x="6016" y="961"/>
                    <a:pt x="4148" y="0"/>
                    <a:pt x="2309" y="0"/>
                  </a:cubicBezTo>
                  <a:close/>
                </a:path>
              </a:pathLst>
            </a:custGeom>
            <a:solidFill>
              <a:schemeClr val="dk1"/>
            </a:solidFill>
            <a:ln w="7225" cap="flat" cmpd="sng">
              <a:solidFill>
                <a:srgbClr val="000000"/>
              </a:solidFill>
              <a:prstDash val="solid"/>
              <a:miter lim="115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37"/>
            <p:cNvSpPr/>
            <p:nvPr/>
          </p:nvSpPr>
          <p:spPr>
            <a:xfrm rot="-5400000">
              <a:off x="8139343" y="-449948"/>
              <a:ext cx="2418103" cy="2024049"/>
            </a:xfrm>
            <a:custGeom>
              <a:avLst/>
              <a:gdLst/>
              <a:ahLst/>
              <a:cxnLst/>
              <a:rect l="l" t="t" r="r" b="b"/>
              <a:pathLst>
                <a:path w="31836" h="26648" extrusionOk="0">
                  <a:moveTo>
                    <a:pt x="2318" y="0"/>
                  </a:moveTo>
                  <a:cubicBezTo>
                    <a:pt x="1513" y="0"/>
                    <a:pt x="713" y="183"/>
                    <a:pt x="1" y="573"/>
                  </a:cubicBezTo>
                  <a:cubicBezTo>
                    <a:pt x="119" y="568"/>
                    <a:pt x="236" y="566"/>
                    <a:pt x="351" y="566"/>
                  </a:cubicBezTo>
                  <a:cubicBezTo>
                    <a:pt x="1951" y="566"/>
                    <a:pt x="3210" y="1013"/>
                    <a:pt x="3986" y="1832"/>
                  </a:cubicBezTo>
                  <a:cubicBezTo>
                    <a:pt x="4806" y="2710"/>
                    <a:pt x="5176" y="3923"/>
                    <a:pt x="5407" y="5101"/>
                  </a:cubicBezTo>
                  <a:cubicBezTo>
                    <a:pt x="5638" y="6291"/>
                    <a:pt x="5765" y="7503"/>
                    <a:pt x="6204" y="8635"/>
                  </a:cubicBezTo>
                  <a:cubicBezTo>
                    <a:pt x="6643" y="9756"/>
                    <a:pt x="7474" y="10807"/>
                    <a:pt x="8629" y="11142"/>
                  </a:cubicBezTo>
                  <a:cubicBezTo>
                    <a:pt x="9034" y="11263"/>
                    <a:pt x="9453" y="11288"/>
                    <a:pt x="9876" y="11288"/>
                  </a:cubicBezTo>
                  <a:cubicBezTo>
                    <a:pt x="10195" y="11288"/>
                    <a:pt x="10517" y="11274"/>
                    <a:pt x="10837" y="11274"/>
                  </a:cubicBezTo>
                  <a:cubicBezTo>
                    <a:pt x="11231" y="11274"/>
                    <a:pt x="11622" y="11296"/>
                    <a:pt x="12002" y="11396"/>
                  </a:cubicBezTo>
                  <a:cubicBezTo>
                    <a:pt x="13712" y="11858"/>
                    <a:pt x="14624" y="13753"/>
                    <a:pt x="14844" y="15508"/>
                  </a:cubicBezTo>
                  <a:cubicBezTo>
                    <a:pt x="15063" y="17264"/>
                    <a:pt x="14809" y="19066"/>
                    <a:pt x="15237" y="20787"/>
                  </a:cubicBezTo>
                  <a:cubicBezTo>
                    <a:pt x="15733" y="22820"/>
                    <a:pt x="17177" y="24565"/>
                    <a:pt x="19014" y="25570"/>
                  </a:cubicBezTo>
                  <a:cubicBezTo>
                    <a:pt x="20352" y="26302"/>
                    <a:pt x="21873" y="26647"/>
                    <a:pt x="23396" y="26647"/>
                  </a:cubicBezTo>
                  <a:cubicBezTo>
                    <a:pt x="23963" y="26647"/>
                    <a:pt x="24531" y="26599"/>
                    <a:pt x="25090" y="26505"/>
                  </a:cubicBezTo>
                  <a:cubicBezTo>
                    <a:pt x="27273" y="26136"/>
                    <a:pt x="29398" y="24992"/>
                    <a:pt x="30588" y="23121"/>
                  </a:cubicBezTo>
                  <a:cubicBezTo>
                    <a:pt x="31778" y="21249"/>
                    <a:pt x="31836" y="18616"/>
                    <a:pt x="30438" y="16906"/>
                  </a:cubicBezTo>
                  <a:cubicBezTo>
                    <a:pt x="29787" y="16121"/>
                    <a:pt x="28831" y="15553"/>
                    <a:pt x="27813" y="15553"/>
                  </a:cubicBezTo>
                  <a:cubicBezTo>
                    <a:pt x="27783" y="15553"/>
                    <a:pt x="27753" y="15554"/>
                    <a:pt x="27723" y="15555"/>
                  </a:cubicBezTo>
                  <a:cubicBezTo>
                    <a:pt x="26684" y="15589"/>
                    <a:pt x="25656" y="16340"/>
                    <a:pt x="25482" y="17368"/>
                  </a:cubicBezTo>
                  <a:cubicBezTo>
                    <a:pt x="25649" y="16926"/>
                    <a:pt x="26104" y="16708"/>
                    <a:pt x="26576" y="16708"/>
                  </a:cubicBezTo>
                  <a:cubicBezTo>
                    <a:pt x="26955" y="16708"/>
                    <a:pt x="27346" y="16848"/>
                    <a:pt x="27608" y="17126"/>
                  </a:cubicBezTo>
                  <a:cubicBezTo>
                    <a:pt x="28185" y="17749"/>
                    <a:pt x="28174" y="18743"/>
                    <a:pt x="27850" y="19528"/>
                  </a:cubicBezTo>
                  <a:cubicBezTo>
                    <a:pt x="27295" y="20864"/>
                    <a:pt x="25867" y="21747"/>
                    <a:pt x="24435" y="21747"/>
                  </a:cubicBezTo>
                  <a:cubicBezTo>
                    <a:pt x="24170" y="21747"/>
                    <a:pt x="23905" y="21717"/>
                    <a:pt x="23646" y="21654"/>
                  </a:cubicBezTo>
                  <a:cubicBezTo>
                    <a:pt x="21879" y="21215"/>
                    <a:pt x="20689" y="19494"/>
                    <a:pt x="20123" y="17761"/>
                  </a:cubicBezTo>
                  <a:cubicBezTo>
                    <a:pt x="19557" y="16028"/>
                    <a:pt x="19441" y="14169"/>
                    <a:pt x="18898" y="12424"/>
                  </a:cubicBezTo>
                  <a:cubicBezTo>
                    <a:pt x="18355" y="10680"/>
                    <a:pt x="17223" y="8947"/>
                    <a:pt x="15468" y="8428"/>
                  </a:cubicBezTo>
                  <a:cubicBezTo>
                    <a:pt x="14986" y="8288"/>
                    <a:pt x="14482" y="8247"/>
                    <a:pt x="13970" y="8247"/>
                  </a:cubicBezTo>
                  <a:cubicBezTo>
                    <a:pt x="13242" y="8247"/>
                    <a:pt x="12497" y="8330"/>
                    <a:pt x="11781" y="8330"/>
                  </a:cubicBezTo>
                  <a:cubicBezTo>
                    <a:pt x="10998" y="8330"/>
                    <a:pt x="10248" y="8231"/>
                    <a:pt x="9588" y="7815"/>
                  </a:cubicBezTo>
                  <a:cubicBezTo>
                    <a:pt x="7902" y="6753"/>
                    <a:pt x="7878" y="4338"/>
                    <a:pt x="6920" y="2583"/>
                  </a:cubicBezTo>
                  <a:cubicBezTo>
                    <a:pt x="6027" y="959"/>
                    <a:pt x="4161" y="0"/>
                    <a:pt x="2318" y="0"/>
                  </a:cubicBezTo>
                  <a:close/>
                </a:path>
              </a:pathLst>
            </a:custGeom>
            <a:solidFill>
              <a:schemeClr val="dk1"/>
            </a:solidFill>
            <a:ln w="7225" cap="flat" cmpd="sng">
              <a:solidFill>
                <a:srgbClr val="000000"/>
              </a:solidFill>
              <a:prstDash val="solid"/>
              <a:miter lim="115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37"/>
            <p:cNvSpPr/>
            <p:nvPr/>
          </p:nvSpPr>
          <p:spPr>
            <a:xfrm rot="-5400000">
              <a:off x="7210753" y="-237996"/>
              <a:ext cx="2418103" cy="2024732"/>
            </a:xfrm>
            <a:custGeom>
              <a:avLst/>
              <a:gdLst/>
              <a:ahLst/>
              <a:cxnLst/>
              <a:rect l="l" t="t" r="r" b="b"/>
              <a:pathLst>
                <a:path w="31836" h="26657" extrusionOk="0">
                  <a:moveTo>
                    <a:pt x="8442" y="0"/>
                  </a:moveTo>
                  <a:cubicBezTo>
                    <a:pt x="7873" y="0"/>
                    <a:pt x="7305" y="49"/>
                    <a:pt x="6746" y="143"/>
                  </a:cubicBezTo>
                  <a:cubicBezTo>
                    <a:pt x="4563" y="524"/>
                    <a:pt x="2437" y="1679"/>
                    <a:pt x="1248" y="3539"/>
                  </a:cubicBezTo>
                  <a:cubicBezTo>
                    <a:pt x="58" y="5398"/>
                    <a:pt x="0" y="8032"/>
                    <a:pt x="1409" y="9753"/>
                  </a:cubicBezTo>
                  <a:cubicBezTo>
                    <a:pt x="2049" y="10528"/>
                    <a:pt x="3006" y="11106"/>
                    <a:pt x="4024" y="11106"/>
                  </a:cubicBezTo>
                  <a:cubicBezTo>
                    <a:pt x="4054" y="11106"/>
                    <a:pt x="4083" y="11106"/>
                    <a:pt x="4112" y="11105"/>
                  </a:cubicBezTo>
                  <a:cubicBezTo>
                    <a:pt x="5152" y="11070"/>
                    <a:pt x="6180" y="10308"/>
                    <a:pt x="6365" y="9280"/>
                  </a:cubicBezTo>
                  <a:lnTo>
                    <a:pt x="6365" y="9280"/>
                  </a:lnTo>
                  <a:cubicBezTo>
                    <a:pt x="6192" y="9722"/>
                    <a:pt x="5734" y="9940"/>
                    <a:pt x="5260" y="9940"/>
                  </a:cubicBezTo>
                  <a:cubicBezTo>
                    <a:pt x="4880" y="9940"/>
                    <a:pt x="4490" y="9800"/>
                    <a:pt x="4228" y="9522"/>
                  </a:cubicBezTo>
                  <a:cubicBezTo>
                    <a:pt x="3650" y="8898"/>
                    <a:pt x="3662" y="7905"/>
                    <a:pt x="3985" y="7120"/>
                  </a:cubicBezTo>
                  <a:cubicBezTo>
                    <a:pt x="4541" y="5794"/>
                    <a:pt x="5968" y="4912"/>
                    <a:pt x="7400" y="4912"/>
                  </a:cubicBezTo>
                  <a:cubicBezTo>
                    <a:pt x="7665" y="4912"/>
                    <a:pt x="7930" y="4943"/>
                    <a:pt x="8190" y="5006"/>
                  </a:cubicBezTo>
                  <a:cubicBezTo>
                    <a:pt x="9957" y="5433"/>
                    <a:pt x="11147" y="7154"/>
                    <a:pt x="11713" y="8887"/>
                  </a:cubicBezTo>
                  <a:cubicBezTo>
                    <a:pt x="12279" y="10620"/>
                    <a:pt x="12395" y="12479"/>
                    <a:pt x="12938" y="14224"/>
                  </a:cubicBezTo>
                  <a:cubicBezTo>
                    <a:pt x="13480" y="15979"/>
                    <a:pt x="14612" y="17712"/>
                    <a:pt x="16368" y="18220"/>
                  </a:cubicBezTo>
                  <a:cubicBezTo>
                    <a:pt x="16850" y="18359"/>
                    <a:pt x="17354" y="18400"/>
                    <a:pt x="17865" y="18400"/>
                  </a:cubicBezTo>
                  <a:cubicBezTo>
                    <a:pt x="18594" y="18400"/>
                    <a:pt x="19338" y="18317"/>
                    <a:pt x="20055" y="18317"/>
                  </a:cubicBezTo>
                  <a:cubicBezTo>
                    <a:pt x="20838" y="18317"/>
                    <a:pt x="21588" y="18417"/>
                    <a:pt x="22248" y="18832"/>
                  </a:cubicBezTo>
                  <a:cubicBezTo>
                    <a:pt x="23934" y="19907"/>
                    <a:pt x="23969" y="22321"/>
                    <a:pt x="24928" y="24065"/>
                  </a:cubicBezTo>
                  <a:cubicBezTo>
                    <a:pt x="25814" y="25692"/>
                    <a:pt x="27683" y="26656"/>
                    <a:pt x="29528" y="26656"/>
                  </a:cubicBezTo>
                  <a:cubicBezTo>
                    <a:pt x="30329" y="26656"/>
                    <a:pt x="31125" y="26475"/>
                    <a:pt x="31835" y="26087"/>
                  </a:cubicBezTo>
                  <a:lnTo>
                    <a:pt x="31835" y="26087"/>
                  </a:lnTo>
                  <a:cubicBezTo>
                    <a:pt x="31717" y="26091"/>
                    <a:pt x="31600" y="26094"/>
                    <a:pt x="31485" y="26094"/>
                  </a:cubicBezTo>
                  <a:cubicBezTo>
                    <a:pt x="29885" y="26094"/>
                    <a:pt x="28627" y="25646"/>
                    <a:pt x="27862" y="24816"/>
                  </a:cubicBezTo>
                  <a:cubicBezTo>
                    <a:pt x="27030" y="23938"/>
                    <a:pt x="26660" y="22737"/>
                    <a:pt x="26429" y="21547"/>
                  </a:cubicBezTo>
                  <a:cubicBezTo>
                    <a:pt x="26198" y="20357"/>
                    <a:pt x="26083" y="19144"/>
                    <a:pt x="25644" y="18024"/>
                  </a:cubicBezTo>
                  <a:cubicBezTo>
                    <a:pt x="25205" y="16892"/>
                    <a:pt x="24373" y="15841"/>
                    <a:pt x="23218" y="15506"/>
                  </a:cubicBezTo>
                  <a:cubicBezTo>
                    <a:pt x="22823" y="15393"/>
                    <a:pt x="22415" y="15368"/>
                    <a:pt x="22004" y="15368"/>
                  </a:cubicBezTo>
                  <a:cubicBezTo>
                    <a:pt x="21666" y="15368"/>
                    <a:pt x="21325" y="15385"/>
                    <a:pt x="20987" y="15385"/>
                  </a:cubicBezTo>
                  <a:cubicBezTo>
                    <a:pt x="20597" y="15385"/>
                    <a:pt x="20210" y="15362"/>
                    <a:pt x="19834" y="15263"/>
                  </a:cubicBezTo>
                  <a:cubicBezTo>
                    <a:pt x="18136" y="14801"/>
                    <a:pt x="17211" y="12907"/>
                    <a:pt x="17004" y="11151"/>
                  </a:cubicBezTo>
                  <a:cubicBezTo>
                    <a:pt x="16784" y="9395"/>
                    <a:pt x="17027" y="7582"/>
                    <a:pt x="16611" y="5861"/>
                  </a:cubicBezTo>
                  <a:cubicBezTo>
                    <a:pt x="16103" y="3827"/>
                    <a:pt x="14659" y="2083"/>
                    <a:pt x="12834" y="1078"/>
                  </a:cubicBezTo>
                  <a:cubicBezTo>
                    <a:pt x="11496" y="346"/>
                    <a:pt x="9968" y="0"/>
                    <a:pt x="8442" y="0"/>
                  </a:cubicBezTo>
                  <a:close/>
                </a:path>
              </a:pathLst>
            </a:custGeom>
            <a:solidFill>
              <a:schemeClr val="accent2"/>
            </a:solidFill>
            <a:ln w="7225" cap="flat" cmpd="sng">
              <a:solidFill>
                <a:srgbClr val="000000"/>
              </a:solidFill>
              <a:prstDash val="solid"/>
              <a:miter lim="115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37"/>
            <p:cNvSpPr/>
            <p:nvPr/>
          </p:nvSpPr>
          <p:spPr>
            <a:xfrm rot="-5400000">
              <a:off x="6300392" y="-449948"/>
              <a:ext cx="2418103" cy="2024049"/>
            </a:xfrm>
            <a:custGeom>
              <a:avLst/>
              <a:gdLst/>
              <a:ahLst/>
              <a:cxnLst/>
              <a:rect l="l" t="t" r="r" b="b"/>
              <a:pathLst>
                <a:path w="31836" h="26648" extrusionOk="0">
                  <a:moveTo>
                    <a:pt x="2316" y="0"/>
                  </a:moveTo>
                  <a:cubicBezTo>
                    <a:pt x="1512" y="0"/>
                    <a:pt x="713" y="183"/>
                    <a:pt x="1" y="572"/>
                  </a:cubicBezTo>
                  <a:cubicBezTo>
                    <a:pt x="133" y="566"/>
                    <a:pt x="264" y="563"/>
                    <a:pt x="392" y="563"/>
                  </a:cubicBezTo>
                  <a:cubicBezTo>
                    <a:pt x="1973" y="563"/>
                    <a:pt x="3217" y="1020"/>
                    <a:pt x="3986" y="1832"/>
                  </a:cubicBezTo>
                  <a:cubicBezTo>
                    <a:pt x="4806" y="2709"/>
                    <a:pt x="5176" y="3922"/>
                    <a:pt x="5407" y="5101"/>
                  </a:cubicBezTo>
                  <a:cubicBezTo>
                    <a:pt x="5638" y="6290"/>
                    <a:pt x="5765" y="7515"/>
                    <a:pt x="6204" y="8635"/>
                  </a:cubicBezTo>
                  <a:cubicBezTo>
                    <a:pt x="6643" y="9756"/>
                    <a:pt x="7474" y="10807"/>
                    <a:pt x="8629" y="11142"/>
                  </a:cubicBezTo>
                  <a:cubicBezTo>
                    <a:pt x="9036" y="11259"/>
                    <a:pt x="9458" y="11283"/>
                    <a:pt x="9884" y="11283"/>
                  </a:cubicBezTo>
                  <a:cubicBezTo>
                    <a:pt x="10189" y="11283"/>
                    <a:pt x="10495" y="11271"/>
                    <a:pt x="10800" y="11271"/>
                  </a:cubicBezTo>
                  <a:cubicBezTo>
                    <a:pt x="11207" y="11271"/>
                    <a:pt x="11610" y="11293"/>
                    <a:pt x="12002" y="11396"/>
                  </a:cubicBezTo>
                  <a:cubicBezTo>
                    <a:pt x="13712" y="11858"/>
                    <a:pt x="14624" y="13752"/>
                    <a:pt x="14844" y="15508"/>
                  </a:cubicBezTo>
                  <a:cubicBezTo>
                    <a:pt x="15063" y="17264"/>
                    <a:pt x="14809" y="19066"/>
                    <a:pt x="15237" y="20787"/>
                  </a:cubicBezTo>
                  <a:cubicBezTo>
                    <a:pt x="15733" y="22820"/>
                    <a:pt x="17177" y="24564"/>
                    <a:pt x="19014" y="25569"/>
                  </a:cubicBezTo>
                  <a:cubicBezTo>
                    <a:pt x="20352" y="26301"/>
                    <a:pt x="21873" y="26647"/>
                    <a:pt x="23396" y="26647"/>
                  </a:cubicBezTo>
                  <a:cubicBezTo>
                    <a:pt x="23963" y="26647"/>
                    <a:pt x="24531" y="26599"/>
                    <a:pt x="25090" y="26505"/>
                  </a:cubicBezTo>
                  <a:cubicBezTo>
                    <a:pt x="27273" y="26135"/>
                    <a:pt x="29398" y="24992"/>
                    <a:pt x="30588" y="23120"/>
                  </a:cubicBezTo>
                  <a:cubicBezTo>
                    <a:pt x="31778" y="21249"/>
                    <a:pt x="31836" y="18615"/>
                    <a:pt x="30438" y="16906"/>
                  </a:cubicBezTo>
                  <a:cubicBezTo>
                    <a:pt x="29787" y="16120"/>
                    <a:pt x="28831" y="15553"/>
                    <a:pt x="27813" y="15553"/>
                  </a:cubicBezTo>
                  <a:cubicBezTo>
                    <a:pt x="27783" y="15553"/>
                    <a:pt x="27753" y="15553"/>
                    <a:pt x="27723" y="15554"/>
                  </a:cubicBezTo>
                  <a:cubicBezTo>
                    <a:pt x="26684" y="15589"/>
                    <a:pt x="25656" y="16340"/>
                    <a:pt x="25482" y="17368"/>
                  </a:cubicBezTo>
                  <a:cubicBezTo>
                    <a:pt x="25649" y="16926"/>
                    <a:pt x="26104" y="16707"/>
                    <a:pt x="26576" y="16707"/>
                  </a:cubicBezTo>
                  <a:cubicBezTo>
                    <a:pt x="26955" y="16707"/>
                    <a:pt x="27346" y="16848"/>
                    <a:pt x="27608" y="17125"/>
                  </a:cubicBezTo>
                  <a:cubicBezTo>
                    <a:pt x="28185" y="17749"/>
                    <a:pt x="28174" y="18742"/>
                    <a:pt x="27850" y="19528"/>
                  </a:cubicBezTo>
                  <a:cubicBezTo>
                    <a:pt x="27295" y="20864"/>
                    <a:pt x="25867" y="21747"/>
                    <a:pt x="24435" y="21747"/>
                  </a:cubicBezTo>
                  <a:cubicBezTo>
                    <a:pt x="24170" y="21747"/>
                    <a:pt x="23905" y="21716"/>
                    <a:pt x="23646" y="21653"/>
                  </a:cubicBezTo>
                  <a:cubicBezTo>
                    <a:pt x="21879" y="21214"/>
                    <a:pt x="20689" y="19505"/>
                    <a:pt x="20123" y="17772"/>
                  </a:cubicBezTo>
                  <a:cubicBezTo>
                    <a:pt x="19557" y="16040"/>
                    <a:pt x="19441" y="14168"/>
                    <a:pt x="18898" y="12424"/>
                  </a:cubicBezTo>
                  <a:cubicBezTo>
                    <a:pt x="18355" y="10680"/>
                    <a:pt x="17223" y="8947"/>
                    <a:pt x="15468" y="8439"/>
                  </a:cubicBezTo>
                  <a:cubicBezTo>
                    <a:pt x="14982" y="8295"/>
                    <a:pt x="14473" y="8254"/>
                    <a:pt x="13957" y="8254"/>
                  </a:cubicBezTo>
                  <a:cubicBezTo>
                    <a:pt x="13233" y="8254"/>
                    <a:pt x="12495" y="8336"/>
                    <a:pt x="11784" y="8336"/>
                  </a:cubicBezTo>
                  <a:cubicBezTo>
                    <a:pt x="10999" y="8336"/>
                    <a:pt x="10249" y="8236"/>
                    <a:pt x="9588" y="7815"/>
                  </a:cubicBezTo>
                  <a:cubicBezTo>
                    <a:pt x="7902" y="6752"/>
                    <a:pt x="7878" y="4338"/>
                    <a:pt x="6920" y="2594"/>
                  </a:cubicBezTo>
                  <a:cubicBezTo>
                    <a:pt x="6027" y="961"/>
                    <a:pt x="4160" y="0"/>
                    <a:pt x="2316" y="0"/>
                  </a:cubicBezTo>
                  <a:close/>
                </a:path>
              </a:pathLst>
            </a:custGeom>
            <a:solidFill>
              <a:schemeClr val="dk1"/>
            </a:solidFill>
            <a:ln w="7225" cap="flat" cmpd="sng">
              <a:solidFill>
                <a:srgbClr val="000000"/>
              </a:solidFill>
              <a:prstDash val="solid"/>
              <a:miter lim="115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37"/>
            <p:cNvSpPr/>
            <p:nvPr/>
          </p:nvSpPr>
          <p:spPr>
            <a:xfrm rot="-5400000">
              <a:off x="8210193" y="3490314"/>
              <a:ext cx="2418103" cy="2024049"/>
            </a:xfrm>
            <a:custGeom>
              <a:avLst/>
              <a:gdLst/>
              <a:ahLst/>
              <a:cxnLst/>
              <a:rect l="l" t="t" r="r" b="b"/>
              <a:pathLst>
                <a:path w="31836" h="26648" extrusionOk="0">
                  <a:moveTo>
                    <a:pt x="2318" y="0"/>
                  </a:moveTo>
                  <a:cubicBezTo>
                    <a:pt x="1513" y="0"/>
                    <a:pt x="713" y="183"/>
                    <a:pt x="1" y="573"/>
                  </a:cubicBezTo>
                  <a:cubicBezTo>
                    <a:pt x="119" y="568"/>
                    <a:pt x="236" y="566"/>
                    <a:pt x="351" y="566"/>
                  </a:cubicBezTo>
                  <a:cubicBezTo>
                    <a:pt x="1951" y="566"/>
                    <a:pt x="3210" y="1013"/>
                    <a:pt x="3986" y="1832"/>
                  </a:cubicBezTo>
                  <a:cubicBezTo>
                    <a:pt x="4806" y="2710"/>
                    <a:pt x="5176" y="3923"/>
                    <a:pt x="5407" y="5101"/>
                  </a:cubicBezTo>
                  <a:cubicBezTo>
                    <a:pt x="5638" y="6291"/>
                    <a:pt x="5765" y="7503"/>
                    <a:pt x="6204" y="8635"/>
                  </a:cubicBezTo>
                  <a:cubicBezTo>
                    <a:pt x="6643" y="9756"/>
                    <a:pt x="7474" y="10807"/>
                    <a:pt x="8629" y="11142"/>
                  </a:cubicBezTo>
                  <a:cubicBezTo>
                    <a:pt x="9034" y="11263"/>
                    <a:pt x="9453" y="11288"/>
                    <a:pt x="9876" y="11288"/>
                  </a:cubicBezTo>
                  <a:cubicBezTo>
                    <a:pt x="10195" y="11288"/>
                    <a:pt x="10517" y="11274"/>
                    <a:pt x="10837" y="11274"/>
                  </a:cubicBezTo>
                  <a:cubicBezTo>
                    <a:pt x="11231" y="11274"/>
                    <a:pt x="11622" y="11296"/>
                    <a:pt x="12002" y="11396"/>
                  </a:cubicBezTo>
                  <a:cubicBezTo>
                    <a:pt x="13712" y="11858"/>
                    <a:pt x="14624" y="13753"/>
                    <a:pt x="14844" y="15508"/>
                  </a:cubicBezTo>
                  <a:cubicBezTo>
                    <a:pt x="15063" y="17264"/>
                    <a:pt x="14809" y="19066"/>
                    <a:pt x="15237" y="20787"/>
                  </a:cubicBezTo>
                  <a:cubicBezTo>
                    <a:pt x="15733" y="22820"/>
                    <a:pt x="17177" y="24565"/>
                    <a:pt x="19014" y="25570"/>
                  </a:cubicBezTo>
                  <a:cubicBezTo>
                    <a:pt x="20352" y="26302"/>
                    <a:pt x="21873" y="26647"/>
                    <a:pt x="23396" y="26647"/>
                  </a:cubicBezTo>
                  <a:cubicBezTo>
                    <a:pt x="23963" y="26647"/>
                    <a:pt x="24531" y="26599"/>
                    <a:pt x="25090" y="26505"/>
                  </a:cubicBezTo>
                  <a:cubicBezTo>
                    <a:pt x="27273" y="26136"/>
                    <a:pt x="29398" y="24992"/>
                    <a:pt x="30588" y="23121"/>
                  </a:cubicBezTo>
                  <a:cubicBezTo>
                    <a:pt x="31778" y="21249"/>
                    <a:pt x="31836" y="18616"/>
                    <a:pt x="30438" y="16906"/>
                  </a:cubicBezTo>
                  <a:cubicBezTo>
                    <a:pt x="29787" y="16121"/>
                    <a:pt x="28831" y="15553"/>
                    <a:pt x="27813" y="15553"/>
                  </a:cubicBezTo>
                  <a:cubicBezTo>
                    <a:pt x="27783" y="15553"/>
                    <a:pt x="27753" y="15554"/>
                    <a:pt x="27723" y="15555"/>
                  </a:cubicBezTo>
                  <a:cubicBezTo>
                    <a:pt x="26684" y="15589"/>
                    <a:pt x="25656" y="16340"/>
                    <a:pt x="25482" y="17368"/>
                  </a:cubicBezTo>
                  <a:cubicBezTo>
                    <a:pt x="25649" y="16926"/>
                    <a:pt x="26104" y="16708"/>
                    <a:pt x="26576" y="16708"/>
                  </a:cubicBezTo>
                  <a:cubicBezTo>
                    <a:pt x="26955" y="16708"/>
                    <a:pt x="27346" y="16848"/>
                    <a:pt x="27608" y="17126"/>
                  </a:cubicBezTo>
                  <a:cubicBezTo>
                    <a:pt x="28185" y="17749"/>
                    <a:pt x="28174" y="18743"/>
                    <a:pt x="27850" y="19528"/>
                  </a:cubicBezTo>
                  <a:cubicBezTo>
                    <a:pt x="27295" y="20864"/>
                    <a:pt x="25867" y="21747"/>
                    <a:pt x="24435" y="21747"/>
                  </a:cubicBezTo>
                  <a:cubicBezTo>
                    <a:pt x="24170" y="21747"/>
                    <a:pt x="23905" y="21717"/>
                    <a:pt x="23646" y="21654"/>
                  </a:cubicBezTo>
                  <a:cubicBezTo>
                    <a:pt x="21879" y="21215"/>
                    <a:pt x="20689" y="19494"/>
                    <a:pt x="20123" y="17761"/>
                  </a:cubicBezTo>
                  <a:cubicBezTo>
                    <a:pt x="19557" y="16028"/>
                    <a:pt x="19441" y="14169"/>
                    <a:pt x="18898" y="12424"/>
                  </a:cubicBezTo>
                  <a:cubicBezTo>
                    <a:pt x="18355" y="10680"/>
                    <a:pt x="17223" y="8947"/>
                    <a:pt x="15468" y="8428"/>
                  </a:cubicBezTo>
                  <a:cubicBezTo>
                    <a:pt x="14986" y="8288"/>
                    <a:pt x="14482" y="8247"/>
                    <a:pt x="13970" y="8247"/>
                  </a:cubicBezTo>
                  <a:cubicBezTo>
                    <a:pt x="13242" y="8247"/>
                    <a:pt x="12497" y="8330"/>
                    <a:pt x="11781" y="8330"/>
                  </a:cubicBezTo>
                  <a:cubicBezTo>
                    <a:pt x="10998" y="8330"/>
                    <a:pt x="10248" y="8231"/>
                    <a:pt x="9588" y="7815"/>
                  </a:cubicBezTo>
                  <a:cubicBezTo>
                    <a:pt x="7902" y="6753"/>
                    <a:pt x="7878" y="4338"/>
                    <a:pt x="6920" y="2583"/>
                  </a:cubicBezTo>
                  <a:cubicBezTo>
                    <a:pt x="6027" y="959"/>
                    <a:pt x="4161" y="0"/>
                    <a:pt x="2318" y="0"/>
                  </a:cubicBezTo>
                  <a:close/>
                </a:path>
              </a:pathLst>
            </a:custGeom>
            <a:solidFill>
              <a:schemeClr val="dk1"/>
            </a:solidFill>
            <a:ln w="7225" cap="flat" cmpd="sng">
              <a:solidFill>
                <a:srgbClr val="000000"/>
              </a:solidFill>
              <a:prstDash val="solid"/>
              <a:miter lim="115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37"/>
            <p:cNvSpPr/>
            <p:nvPr/>
          </p:nvSpPr>
          <p:spPr>
            <a:xfrm rot="-5400000">
              <a:off x="7281603" y="3702267"/>
              <a:ext cx="2418103" cy="2024732"/>
            </a:xfrm>
            <a:custGeom>
              <a:avLst/>
              <a:gdLst/>
              <a:ahLst/>
              <a:cxnLst/>
              <a:rect l="l" t="t" r="r" b="b"/>
              <a:pathLst>
                <a:path w="31836" h="26657" extrusionOk="0">
                  <a:moveTo>
                    <a:pt x="8442" y="0"/>
                  </a:moveTo>
                  <a:cubicBezTo>
                    <a:pt x="7873" y="0"/>
                    <a:pt x="7305" y="49"/>
                    <a:pt x="6746" y="143"/>
                  </a:cubicBezTo>
                  <a:cubicBezTo>
                    <a:pt x="4563" y="524"/>
                    <a:pt x="2437" y="1679"/>
                    <a:pt x="1248" y="3539"/>
                  </a:cubicBezTo>
                  <a:cubicBezTo>
                    <a:pt x="58" y="5398"/>
                    <a:pt x="0" y="8032"/>
                    <a:pt x="1409" y="9753"/>
                  </a:cubicBezTo>
                  <a:cubicBezTo>
                    <a:pt x="2049" y="10528"/>
                    <a:pt x="3006" y="11106"/>
                    <a:pt x="4024" y="11106"/>
                  </a:cubicBezTo>
                  <a:cubicBezTo>
                    <a:pt x="4054" y="11106"/>
                    <a:pt x="4083" y="11106"/>
                    <a:pt x="4112" y="11105"/>
                  </a:cubicBezTo>
                  <a:cubicBezTo>
                    <a:pt x="5152" y="11070"/>
                    <a:pt x="6180" y="10308"/>
                    <a:pt x="6365" y="9280"/>
                  </a:cubicBezTo>
                  <a:lnTo>
                    <a:pt x="6365" y="9280"/>
                  </a:lnTo>
                  <a:cubicBezTo>
                    <a:pt x="6192" y="9722"/>
                    <a:pt x="5734" y="9940"/>
                    <a:pt x="5260" y="9940"/>
                  </a:cubicBezTo>
                  <a:cubicBezTo>
                    <a:pt x="4880" y="9940"/>
                    <a:pt x="4490" y="9800"/>
                    <a:pt x="4228" y="9522"/>
                  </a:cubicBezTo>
                  <a:cubicBezTo>
                    <a:pt x="3650" y="8898"/>
                    <a:pt x="3662" y="7905"/>
                    <a:pt x="3985" y="7120"/>
                  </a:cubicBezTo>
                  <a:cubicBezTo>
                    <a:pt x="4541" y="5794"/>
                    <a:pt x="5968" y="4912"/>
                    <a:pt x="7400" y="4912"/>
                  </a:cubicBezTo>
                  <a:cubicBezTo>
                    <a:pt x="7665" y="4912"/>
                    <a:pt x="7930" y="4943"/>
                    <a:pt x="8190" y="5006"/>
                  </a:cubicBezTo>
                  <a:cubicBezTo>
                    <a:pt x="9957" y="5433"/>
                    <a:pt x="11147" y="7154"/>
                    <a:pt x="11713" y="8887"/>
                  </a:cubicBezTo>
                  <a:cubicBezTo>
                    <a:pt x="12279" y="10620"/>
                    <a:pt x="12395" y="12479"/>
                    <a:pt x="12938" y="14224"/>
                  </a:cubicBezTo>
                  <a:cubicBezTo>
                    <a:pt x="13480" y="15979"/>
                    <a:pt x="14612" y="17712"/>
                    <a:pt x="16368" y="18220"/>
                  </a:cubicBezTo>
                  <a:cubicBezTo>
                    <a:pt x="16850" y="18359"/>
                    <a:pt x="17354" y="18400"/>
                    <a:pt x="17865" y="18400"/>
                  </a:cubicBezTo>
                  <a:cubicBezTo>
                    <a:pt x="18594" y="18400"/>
                    <a:pt x="19338" y="18317"/>
                    <a:pt x="20055" y="18317"/>
                  </a:cubicBezTo>
                  <a:cubicBezTo>
                    <a:pt x="20838" y="18317"/>
                    <a:pt x="21588" y="18417"/>
                    <a:pt x="22248" y="18832"/>
                  </a:cubicBezTo>
                  <a:cubicBezTo>
                    <a:pt x="23934" y="19907"/>
                    <a:pt x="23969" y="22321"/>
                    <a:pt x="24928" y="24065"/>
                  </a:cubicBezTo>
                  <a:cubicBezTo>
                    <a:pt x="25814" y="25692"/>
                    <a:pt x="27683" y="26656"/>
                    <a:pt x="29528" y="26656"/>
                  </a:cubicBezTo>
                  <a:cubicBezTo>
                    <a:pt x="30329" y="26656"/>
                    <a:pt x="31125" y="26475"/>
                    <a:pt x="31835" y="26087"/>
                  </a:cubicBezTo>
                  <a:lnTo>
                    <a:pt x="31835" y="26087"/>
                  </a:lnTo>
                  <a:cubicBezTo>
                    <a:pt x="31717" y="26091"/>
                    <a:pt x="31600" y="26094"/>
                    <a:pt x="31485" y="26094"/>
                  </a:cubicBezTo>
                  <a:cubicBezTo>
                    <a:pt x="29885" y="26094"/>
                    <a:pt x="28627" y="25646"/>
                    <a:pt x="27862" y="24816"/>
                  </a:cubicBezTo>
                  <a:cubicBezTo>
                    <a:pt x="27030" y="23938"/>
                    <a:pt x="26660" y="22737"/>
                    <a:pt x="26429" y="21547"/>
                  </a:cubicBezTo>
                  <a:cubicBezTo>
                    <a:pt x="26198" y="20357"/>
                    <a:pt x="26083" y="19144"/>
                    <a:pt x="25644" y="18024"/>
                  </a:cubicBezTo>
                  <a:cubicBezTo>
                    <a:pt x="25205" y="16892"/>
                    <a:pt x="24373" y="15841"/>
                    <a:pt x="23218" y="15506"/>
                  </a:cubicBezTo>
                  <a:cubicBezTo>
                    <a:pt x="22823" y="15393"/>
                    <a:pt x="22415" y="15368"/>
                    <a:pt x="22004" y="15368"/>
                  </a:cubicBezTo>
                  <a:cubicBezTo>
                    <a:pt x="21666" y="15368"/>
                    <a:pt x="21325" y="15385"/>
                    <a:pt x="20987" y="15385"/>
                  </a:cubicBezTo>
                  <a:cubicBezTo>
                    <a:pt x="20597" y="15385"/>
                    <a:pt x="20210" y="15362"/>
                    <a:pt x="19834" y="15263"/>
                  </a:cubicBezTo>
                  <a:cubicBezTo>
                    <a:pt x="18136" y="14801"/>
                    <a:pt x="17211" y="12907"/>
                    <a:pt x="17004" y="11151"/>
                  </a:cubicBezTo>
                  <a:cubicBezTo>
                    <a:pt x="16784" y="9395"/>
                    <a:pt x="17027" y="7582"/>
                    <a:pt x="16611" y="5861"/>
                  </a:cubicBezTo>
                  <a:cubicBezTo>
                    <a:pt x="16103" y="3827"/>
                    <a:pt x="14659" y="2083"/>
                    <a:pt x="12834" y="1078"/>
                  </a:cubicBezTo>
                  <a:cubicBezTo>
                    <a:pt x="11496" y="346"/>
                    <a:pt x="9968" y="0"/>
                    <a:pt x="8442" y="0"/>
                  </a:cubicBezTo>
                  <a:close/>
                </a:path>
              </a:pathLst>
            </a:custGeom>
            <a:solidFill>
              <a:schemeClr val="accent2"/>
            </a:solidFill>
            <a:ln w="7225" cap="flat" cmpd="sng">
              <a:solidFill>
                <a:srgbClr val="000000"/>
              </a:solidFill>
              <a:prstDash val="solid"/>
              <a:miter lim="115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37"/>
            <p:cNvSpPr/>
            <p:nvPr/>
          </p:nvSpPr>
          <p:spPr>
            <a:xfrm rot="-5400000">
              <a:off x="6371242" y="3490314"/>
              <a:ext cx="2418103" cy="2024049"/>
            </a:xfrm>
            <a:custGeom>
              <a:avLst/>
              <a:gdLst/>
              <a:ahLst/>
              <a:cxnLst/>
              <a:rect l="l" t="t" r="r" b="b"/>
              <a:pathLst>
                <a:path w="31836" h="26648" extrusionOk="0">
                  <a:moveTo>
                    <a:pt x="2316" y="0"/>
                  </a:moveTo>
                  <a:cubicBezTo>
                    <a:pt x="1512" y="0"/>
                    <a:pt x="713" y="183"/>
                    <a:pt x="1" y="572"/>
                  </a:cubicBezTo>
                  <a:cubicBezTo>
                    <a:pt x="133" y="566"/>
                    <a:pt x="264" y="563"/>
                    <a:pt x="392" y="563"/>
                  </a:cubicBezTo>
                  <a:cubicBezTo>
                    <a:pt x="1973" y="563"/>
                    <a:pt x="3217" y="1020"/>
                    <a:pt x="3986" y="1832"/>
                  </a:cubicBezTo>
                  <a:cubicBezTo>
                    <a:pt x="4806" y="2709"/>
                    <a:pt x="5176" y="3922"/>
                    <a:pt x="5407" y="5101"/>
                  </a:cubicBezTo>
                  <a:cubicBezTo>
                    <a:pt x="5638" y="6290"/>
                    <a:pt x="5765" y="7515"/>
                    <a:pt x="6204" y="8635"/>
                  </a:cubicBezTo>
                  <a:cubicBezTo>
                    <a:pt x="6643" y="9756"/>
                    <a:pt x="7474" y="10807"/>
                    <a:pt x="8629" y="11142"/>
                  </a:cubicBezTo>
                  <a:cubicBezTo>
                    <a:pt x="9036" y="11259"/>
                    <a:pt x="9458" y="11283"/>
                    <a:pt x="9884" y="11283"/>
                  </a:cubicBezTo>
                  <a:cubicBezTo>
                    <a:pt x="10189" y="11283"/>
                    <a:pt x="10495" y="11271"/>
                    <a:pt x="10800" y="11271"/>
                  </a:cubicBezTo>
                  <a:cubicBezTo>
                    <a:pt x="11207" y="11271"/>
                    <a:pt x="11610" y="11293"/>
                    <a:pt x="12002" y="11396"/>
                  </a:cubicBezTo>
                  <a:cubicBezTo>
                    <a:pt x="13712" y="11858"/>
                    <a:pt x="14624" y="13752"/>
                    <a:pt x="14844" y="15508"/>
                  </a:cubicBezTo>
                  <a:cubicBezTo>
                    <a:pt x="15063" y="17264"/>
                    <a:pt x="14809" y="19066"/>
                    <a:pt x="15237" y="20787"/>
                  </a:cubicBezTo>
                  <a:cubicBezTo>
                    <a:pt x="15733" y="22820"/>
                    <a:pt x="17177" y="24564"/>
                    <a:pt x="19014" y="25569"/>
                  </a:cubicBezTo>
                  <a:cubicBezTo>
                    <a:pt x="20352" y="26301"/>
                    <a:pt x="21873" y="26647"/>
                    <a:pt x="23396" y="26647"/>
                  </a:cubicBezTo>
                  <a:cubicBezTo>
                    <a:pt x="23963" y="26647"/>
                    <a:pt x="24531" y="26599"/>
                    <a:pt x="25090" y="26505"/>
                  </a:cubicBezTo>
                  <a:cubicBezTo>
                    <a:pt x="27273" y="26135"/>
                    <a:pt x="29398" y="24992"/>
                    <a:pt x="30588" y="23120"/>
                  </a:cubicBezTo>
                  <a:cubicBezTo>
                    <a:pt x="31778" y="21249"/>
                    <a:pt x="31836" y="18615"/>
                    <a:pt x="30438" y="16906"/>
                  </a:cubicBezTo>
                  <a:cubicBezTo>
                    <a:pt x="29787" y="16120"/>
                    <a:pt x="28831" y="15553"/>
                    <a:pt x="27813" y="15553"/>
                  </a:cubicBezTo>
                  <a:cubicBezTo>
                    <a:pt x="27783" y="15553"/>
                    <a:pt x="27753" y="15553"/>
                    <a:pt x="27723" y="15554"/>
                  </a:cubicBezTo>
                  <a:cubicBezTo>
                    <a:pt x="26684" y="15589"/>
                    <a:pt x="25656" y="16340"/>
                    <a:pt x="25482" y="17368"/>
                  </a:cubicBezTo>
                  <a:cubicBezTo>
                    <a:pt x="25649" y="16926"/>
                    <a:pt x="26104" y="16707"/>
                    <a:pt x="26576" y="16707"/>
                  </a:cubicBezTo>
                  <a:cubicBezTo>
                    <a:pt x="26955" y="16707"/>
                    <a:pt x="27346" y="16848"/>
                    <a:pt x="27608" y="17125"/>
                  </a:cubicBezTo>
                  <a:cubicBezTo>
                    <a:pt x="28185" y="17749"/>
                    <a:pt x="28174" y="18742"/>
                    <a:pt x="27850" y="19528"/>
                  </a:cubicBezTo>
                  <a:cubicBezTo>
                    <a:pt x="27295" y="20864"/>
                    <a:pt x="25867" y="21747"/>
                    <a:pt x="24435" y="21747"/>
                  </a:cubicBezTo>
                  <a:cubicBezTo>
                    <a:pt x="24170" y="21747"/>
                    <a:pt x="23905" y="21716"/>
                    <a:pt x="23646" y="21653"/>
                  </a:cubicBezTo>
                  <a:cubicBezTo>
                    <a:pt x="21879" y="21214"/>
                    <a:pt x="20689" y="19505"/>
                    <a:pt x="20123" y="17772"/>
                  </a:cubicBezTo>
                  <a:cubicBezTo>
                    <a:pt x="19557" y="16040"/>
                    <a:pt x="19441" y="14168"/>
                    <a:pt x="18898" y="12424"/>
                  </a:cubicBezTo>
                  <a:cubicBezTo>
                    <a:pt x="18355" y="10680"/>
                    <a:pt x="17223" y="8947"/>
                    <a:pt x="15468" y="8439"/>
                  </a:cubicBezTo>
                  <a:cubicBezTo>
                    <a:pt x="14982" y="8295"/>
                    <a:pt x="14473" y="8254"/>
                    <a:pt x="13957" y="8254"/>
                  </a:cubicBezTo>
                  <a:cubicBezTo>
                    <a:pt x="13233" y="8254"/>
                    <a:pt x="12495" y="8336"/>
                    <a:pt x="11784" y="8336"/>
                  </a:cubicBezTo>
                  <a:cubicBezTo>
                    <a:pt x="10999" y="8336"/>
                    <a:pt x="10249" y="8236"/>
                    <a:pt x="9588" y="7815"/>
                  </a:cubicBezTo>
                  <a:cubicBezTo>
                    <a:pt x="7902" y="6752"/>
                    <a:pt x="7878" y="4338"/>
                    <a:pt x="6920" y="2594"/>
                  </a:cubicBezTo>
                  <a:cubicBezTo>
                    <a:pt x="6027" y="961"/>
                    <a:pt x="4160" y="0"/>
                    <a:pt x="2316" y="0"/>
                  </a:cubicBezTo>
                  <a:close/>
                </a:path>
              </a:pathLst>
            </a:custGeom>
            <a:solidFill>
              <a:schemeClr val="dk1"/>
            </a:solidFill>
            <a:ln w="7225" cap="flat" cmpd="sng">
              <a:solidFill>
                <a:srgbClr val="000000"/>
              </a:solidFill>
              <a:prstDash val="solid"/>
              <a:miter lim="115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37"/>
            <p:cNvSpPr/>
            <p:nvPr/>
          </p:nvSpPr>
          <p:spPr>
            <a:xfrm rot="-5400000">
              <a:off x="-765063" y="2070551"/>
              <a:ext cx="2049443" cy="1715465"/>
            </a:xfrm>
            <a:custGeom>
              <a:avLst/>
              <a:gdLst/>
              <a:ahLst/>
              <a:cxnLst/>
              <a:rect l="l" t="t" r="r" b="b"/>
              <a:pathLst>
                <a:path w="31836" h="26648" extrusionOk="0">
                  <a:moveTo>
                    <a:pt x="2318" y="0"/>
                  </a:moveTo>
                  <a:cubicBezTo>
                    <a:pt x="1513" y="0"/>
                    <a:pt x="713" y="183"/>
                    <a:pt x="1" y="573"/>
                  </a:cubicBezTo>
                  <a:cubicBezTo>
                    <a:pt x="119" y="568"/>
                    <a:pt x="236" y="566"/>
                    <a:pt x="351" y="566"/>
                  </a:cubicBezTo>
                  <a:cubicBezTo>
                    <a:pt x="1951" y="566"/>
                    <a:pt x="3210" y="1013"/>
                    <a:pt x="3986" y="1832"/>
                  </a:cubicBezTo>
                  <a:cubicBezTo>
                    <a:pt x="4806" y="2710"/>
                    <a:pt x="5176" y="3923"/>
                    <a:pt x="5407" y="5101"/>
                  </a:cubicBezTo>
                  <a:cubicBezTo>
                    <a:pt x="5638" y="6291"/>
                    <a:pt x="5765" y="7503"/>
                    <a:pt x="6204" y="8635"/>
                  </a:cubicBezTo>
                  <a:cubicBezTo>
                    <a:pt x="6643" y="9756"/>
                    <a:pt x="7474" y="10807"/>
                    <a:pt x="8629" y="11142"/>
                  </a:cubicBezTo>
                  <a:cubicBezTo>
                    <a:pt x="9034" y="11263"/>
                    <a:pt x="9453" y="11288"/>
                    <a:pt x="9876" y="11288"/>
                  </a:cubicBezTo>
                  <a:cubicBezTo>
                    <a:pt x="10195" y="11288"/>
                    <a:pt x="10517" y="11274"/>
                    <a:pt x="10837" y="11274"/>
                  </a:cubicBezTo>
                  <a:cubicBezTo>
                    <a:pt x="11231" y="11274"/>
                    <a:pt x="11622" y="11296"/>
                    <a:pt x="12002" y="11396"/>
                  </a:cubicBezTo>
                  <a:cubicBezTo>
                    <a:pt x="13712" y="11858"/>
                    <a:pt x="14624" y="13753"/>
                    <a:pt x="14844" y="15508"/>
                  </a:cubicBezTo>
                  <a:cubicBezTo>
                    <a:pt x="15063" y="17264"/>
                    <a:pt x="14809" y="19066"/>
                    <a:pt x="15237" y="20787"/>
                  </a:cubicBezTo>
                  <a:cubicBezTo>
                    <a:pt x="15733" y="22820"/>
                    <a:pt x="17177" y="24565"/>
                    <a:pt x="19014" y="25570"/>
                  </a:cubicBezTo>
                  <a:cubicBezTo>
                    <a:pt x="20352" y="26302"/>
                    <a:pt x="21873" y="26647"/>
                    <a:pt x="23396" y="26647"/>
                  </a:cubicBezTo>
                  <a:cubicBezTo>
                    <a:pt x="23963" y="26647"/>
                    <a:pt x="24531" y="26599"/>
                    <a:pt x="25090" y="26505"/>
                  </a:cubicBezTo>
                  <a:cubicBezTo>
                    <a:pt x="27273" y="26136"/>
                    <a:pt x="29398" y="24992"/>
                    <a:pt x="30588" y="23121"/>
                  </a:cubicBezTo>
                  <a:cubicBezTo>
                    <a:pt x="31778" y="21249"/>
                    <a:pt x="31836" y="18616"/>
                    <a:pt x="30438" y="16906"/>
                  </a:cubicBezTo>
                  <a:cubicBezTo>
                    <a:pt x="29787" y="16121"/>
                    <a:pt x="28831" y="15553"/>
                    <a:pt x="27813" y="15553"/>
                  </a:cubicBezTo>
                  <a:cubicBezTo>
                    <a:pt x="27783" y="15553"/>
                    <a:pt x="27753" y="15554"/>
                    <a:pt x="27723" y="15555"/>
                  </a:cubicBezTo>
                  <a:cubicBezTo>
                    <a:pt x="26684" y="15589"/>
                    <a:pt x="25656" y="16340"/>
                    <a:pt x="25482" y="17368"/>
                  </a:cubicBezTo>
                  <a:cubicBezTo>
                    <a:pt x="25649" y="16926"/>
                    <a:pt x="26104" y="16708"/>
                    <a:pt x="26576" y="16708"/>
                  </a:cubicBezTo>
                  <a:cubicBezTo>
                    <a:pt x="26955" y="16708"/>
                    <a:pt x="27346" y="16848"/>
                    <a:pt x="27608" y="17126"/>
                  </a:cubicBezTo>
                  <a:cubicBezTo>
                    <a:pt x="28185" y="17749"/>
                    <a:pt x="28174" y="18743"/>
                    <a:pt x="27850" y="19528"/>
                  </a:cubicBezTo>
                  <a:cubicBezTo>
                    <a:pt x="27295" y="20864"/>
                    <a:pt x="25867" y="21747"/>
                    <a:pt x="24435" y="21747"/>
                  </a:cubicBezTo>
                  <a:cubicBezTo>
                    <a:pt x="24170" y="21747"/>
                    <a:pt x="23905" y="21717"/>
                    <a:pt x="23646" y="21654"/>
                  </a:cubicBezTo>
                  <a:cubicBezTo>
                    <a:pt x="21879" y="21215"/>
                    <a:pt x="20689" y="19494"/>
                    <a:pt x="20123" y="17761"/>
                  </a:cubicBezTo>
                  <a:cubicBezTo>
                    <a:pt x="19557" y="16028"/>
                    <a:pt x="19441" y="14169"/>
                    <a:pt x="18898" y="12424"/>
                  </a:cubicBezTo>
                  <a:cubicBezTo>
                    <a:pt x="18355" y="10680"/>
                    <a:pt x="17223" y="8947"/>
                    <a:pt x="15468" y="8428"/>
                  </a:cubicBezTo>
                  <a:cubicBezTo>
                    <a:pt x="14986" y="8288"/>
                    <a:pt x="14482" y="8247"/>
                    <a:pt x="13970" y="8247"/>
                  </a:cubicBezTo>
                  <a:cubicBezTo>
                    <a:pt x="13242" y="8247"/>
                    <a:pt x="12497" y="8330"/>
                    <a:pt x="11781" y="8330"/>
                  </a:cubicBezTo>
                  <a:cubicBezTo>
                    <a:pt x="10998" y="8330"/>
                    <a:pt x="10248" y="8231"/>
                    <a:pt x="9588" y="7815"/>
                  </a:cubicBezTo>
                  <a:cubicBezTo>
                    <a:pt x="7902" y="6753"/>
                    <a:pt x="7878" y="4338"/>
                    <a:pt x="6920" y="2583"/>
                  </a:cubicBezTo>
                  <a:cubicBezTo>
                    <a:pt x="6027" y="959"/>
                    <a:pt x="4161" y="0"/>
                    <a:pt x="2318" y="0"/>
                  </a:cubicBezTo>
                  <a:close/>
                </a:path>
              </a:pathLst>
            </a:custGeom>
            <a:solidFill>
              <a:schemeClr val="dk1"/>
            </a:solidFill>
            <a:ln w="7225" cap="flat" cmpd="sng">
              <a:solidFill>
                <a:srgbClr val="000000"/>
              </a:solidFill>
              <a:prstDash val="solid"/>
              <a:miter lim="115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37"/>
            <p:cNvSpPr/>
            <p:nvPr/>
          </p:nvSpPr>
          <p:spPr>
            <a:xfrm rot="-5400000">
              <a:off x="-1552102" y="2250195"/>
              <a:ext cx="2049443" cy="1716044"/>
            </a:xfrm>
            <a:custGeom>
              <a:avLst/>
              <a:gdLst/>
              <a:ahLst/>
              <a:cxnLst/>
              <a:rect l="l" t="t" r="r" b="b"/>
              <a:pathLst>
                <a:path w="31836" h="26657" extrusionOk="0">
                  <a:moveTo>
                    <a:pt x="8442" y="0"/>
                  </a:moveTo>
                  <a:cubicBezTo>
                    <a:pt x="7873" y="0"/>
                    <a:pt x="7305" y="49"/>
                    <a:pt x="6746" y="143"/>
                  </a:cubicBezTo>
                  <a:cubicBezTo>
                    <a:pt x="4563" y="524"/>
                    <a:pt x="2437" y="1679"/>
                    <a:pt x="1248" y="3539"/>
                  </a:cubicBezTo>
                  <a:cubicBezTo>
                    <a:pt x="58" y="5398"/>
                    <a:pt x="0" y="8032"/>
                    <a:pt x="1409" y="9753"/>
                  </a:cubicBezTo>
                  <a:cubicBezTo>
                    <a:pt x="2049" y="10528"/>
                    <a:pt x="3006" y="11106"/>
                    <a:pt x="4024" y="11106"/>
                  </a:cubicBezTo>
                  <a:cubicBezTo>
                    <a:pt x="4054" y="11106"/>
                    <a:pt x="4083" y="11106"/>
                    <a:pt x="4112" y="11105"/>
                  </a:cubicBezTo>
                  <a:cubicBezTo>
                    <a:pt x="5152" y="11070"/>
                    <a:pt x="6180" y="10308"/>
                    <a:pt x="6365" y="9280"/>
                  </a:cubicBezTo>
                  <a:lnTo>
                    <a:pt x="6365" y="9280"/>
                  </a:lnTo>
                  <a:cubicBezTo>
                    <a:pt x="6192" y="9722"/>
                    <a:pt x="5734" y="9940"/>
                    <a:pt x="5260" y="9940"/>
                  </a:cubicBezTo>
                  <a:cubicBezTo>
                    <a:pt x="4880" y="9940"/>
                    <a:pt x="4490" y="9800"/>
                    <a:pt x="4228" y="9522"/>
                  </a:cubicBezTo>
                  <a:cubicBezTo>
                    <a:pt x="3650" y="8898"/>
                    <a:pt x="3662" y="7905"/>
                    <a:pt x="3985" y="7120"/>
                  </a:cubicBezTo>
                  <a:cubicBezTo>
                    <a:pt x="4541" y="5794"/>
                    <a:pt x="5968" y="4912"/>
                    <a:pt x="7400" y="4912"/>
                  </a:cubicBezTo>
                  <a:cubicBezTo>
                    <a:pt x="7665" y="4912"/>
                    <a:pt x="7930" y="4943"/>
                    <a:pt x="8190" y="5006"/>
                  </a:cubicBezTo>
                  <a:cubicBezTo>
                    <a:pt x="9957" y="5433"/>
                    <a:pt x="11147" y="7154"/>
                    <a:pt x="11713" y="8887"/>
                  </a:cubicBezTo>
                  <a:cubicBezTo>
                    <a:pt x="12279" y="10620"/>
                    <a:pt x="12395" y="12479"/>
                    <a:pt x="12938" y="14224"/>
                  </a:cubicBezTo>
                  <a:cubicBezTo>
                    <a:pt x="13480" y="15979"/>
                    <a:pt x="14612" y="17712"/>
                    <a:pt x="16368" y="18220"/>
                  </a:cubicBezTo>
                  <a:cubicBezTo>
                    <a:pt x="16850" y="18359"/>
                    <a:pt x="17354" y="18400"/>
                    <a:pt x="17865" y="18400"/>
                  </a:cubicBezTo>
                  <a:cubicBezTo>
                    <a:pt x="18594" y="18400"/>
                    <a:pt x="19338" y="18317"/>
                    <a:pt x="20055" y="18317"/>
                  </a:cubicBezTo>
                  <a:cubicBezTo>
                    <a:pt x="20838" y="18317"/>
                    <a:pt x="21588" y="18417"/>
                    <a:pt x="22248" y="18832"/>
                  </a:cubicBezTo>
                  <a:cubicBezTo>
                    <a:pt x="23934" y="19907"/>
                    <a:pt x="23969" y="22321"/>
                    <a:pt x="24928" y="24065"/>
                  </a:cubicBezTo>
                  <a:cubicBezTo>
                    <a:pt x="25814" y="25692"/>
                    <a:pt x="27683" y="26656"/>
                    <a:pt x="29528" y="26656"/>
                  </a:cubicBezTo>
                  <a:cubicBezTo>
                    <a:pt x="30329" y="26656"/>
                    <a:pt x="31125" y="26475"/>
                    <a:pt x="31835" y="26087"/>
                  </a:cubicBezTo>
                  <a:lnTo>
                    <a:pt x="31835" y="26087"/>
                  </a:lnTo>
                  <a:cubicBezTo>
                    <a:pt x="31717" y="26091"/>
                    <a:pt x="31600" y="26094"/>
                    <a:pt x="31485" y="26094"/>
                  </a:cubicBezTo>
                  <a:cubicBezTo>
                    <a:pt x="29885" y="26094"/>
                    <a:pt x="28627" y="25646"/>
                    <a:pt x="27862" y="24816"/>
                  </a:cubicBezTo>
                  <a:cubicBezTo>
                    <a:pt x="27030" y="23938"/>
                    <a:pt x="26660" y="22737"/>
                    <a:pt x="26429" y="21547"/>
                  </a:cubicBezTo>
                  <a:cubicBezTo>
                    <a:pt x="26198" y="20357"/>
                    <a:pt x="26083" y="19144"/>
                    <a:pt x="25644" y="18024"/>
                  </a:cubicBezTo>
                  <a:cubicBezTo>
                    <a:pt x="25205" y="16892"/>
                    <a:pt x="24373" y="15841"/>
                    <a:pt x="23218" y="15506"/>
                  </a:cubicBezTo>
                  <a:cubicBezTo>
                    <a:pt x="22823" y="15393"/>
                    <a:pt x="22415" y="15368"/>
                    <a:pt x="22004" y="15368"/>
                  </a:cubicBezTo>
                  <a:cubicBezTo>
                    <a:pt x="21666" y="15368"/>
                    <a:pt x="21325" y="15385"/>
                    <a:pt x="20987" y="15385"/>
                  </a:cubicBezTo>
                  <a:cubicBezTo>
                    <a:pt x="20597" y="15385"/>
                    <a:pt x="20210" y="15362"/>
                    <a:pt x="19834" y="15263"/>
                  </a:cubicBezTo>
                  <a:cubicBezTo>
                    <a:pt x="18136" y="14801"/>
                    <a:pt x="17211" y="12907"/>
                    <a:pt x="17004" y="11151"/>
                  </a:cubicBezTo>
                  <a:cubicBezTo>
                    <a:pt x="16784" y="9395"/>
                    <a:pt x="17027" y="7582"/>
                    <a:pt x="16611" y="5861"/>
                  </a:cubicBezTo>
                  <a:cubicBezTo>
                    <a:pt x="16103" y="3827"/>
                    <a:pt x="14659" y="2083"/>
                    <a:pt x="12834" y="1078"/>
                  </a:cubicBezTo>
                  <a:cubicBezTo>
                    <a:pt x="11496" y="346"/>
                    <a:pt x="9968" y="0"/>
                    <a:pt x="8442" y="0"/>
                  </a:cubicBezTo>
                  <a:close/>
                </a:path>
              </a:pathLst>
            </a:custGeom>
            <a:solidFill>
              <a:schemeClr val="accent2"/>
            </a:solidFill>
            <a:ln w="7225" cap="flat" cmpd="sng">
              <a:solidFill>
                <a:srgbClr val="000000"/>
              </a:solidFill>
              <a:prstDash val="solid"/>
              <a:miter lim="115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05" name="Google Shape;1105;p37"/>
          <p:cNvSpPr/>
          <p:nvPr/>
        </p:nvSpPr>
        <p:spPr>
          <a:xfrm>
            <a:off x="267825" y="282175"/>
            <a:ext cx="8608500" cy="4563000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6" name="Google Shape;1106;p37"/>
          <p:cNvSpPr/>
          <p:nvPr/>
        </p:nvSpPr>
        <p:spPr>
          <a:xfrm>
            <a:off x="417075" y="435925"/>
            <a:ext cx="8310000" cy="4255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bg>
      <p:bgPr>
        <a:solidFill>
          <a:schemeClr val="dk1"/>
        </a:solidFill>
        <a:effectLst/>
      </p:bgPr>
    </p:bg>
    <p:spTree>
      <p:nvGrpSpPr>
        <p:cNvPr id="1" name="Shape 1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8" name="Google Shape;1108;p38"/>
          <p:cNvGrpSpPr/>
          <p:nvPr/>
        </p:nvGrpSpPr>
        <p:grpSpPr>
          <a:xfrm>
            <a:off x="-884976" y="-2885251"/>
            <a:ext cx="10939439" cy="10913982"/>
            <a:chOff x="-884976" y="-2885251"/>
            <a:chExt cx="10939439" cy="10913982"/>
          </a:xfrm>
        </p:grpSpPr>
        <p:sp>
          <p:nvSpPr>
            <p:cNvPr id="1109" name="Google Shape;1109;p38"/>
            <p:cNvSpPr/>
            <p:nvPr/>
          </p:nvSpPr>
          <p:spPr>
            <a:xfrm>
              <a:off x="3143141" y="3654399"/>
              <a:ext cx="1372614" cy="1372559"/>
            </a:xfrm>
            <a:custGeom>
              <a:avLst/>
              <a:gdLst/>
              <a:ahLst/>
              <a:cxnLst/>
              <a:rect l="l" t="t" r="r" b="b"/>
              <a:pathLst>
                <a:path w="10386" h="10385" extrusionOk="0">
                  <a:moveTo>
                    <a:pt x="5199" y="0"/>
                  </a:moveTo>
                  <a:cubicBezTo>
                    <a:pt x="2323" y="0"/>
                    <a:pt x="1" y="2322"/>
                    <a:pt x="1" y="5186"/>
                  </a:cubicBezTo>
                  <a:cubicBezTo>
                    <a:pt x="1" y="8063"/>
                    <a:pt x="2323" y="10385"/>
                    <a:pt x="5199" y="10385"/>
                  </a:cubicBezTo>
                  <a:cubicBezTo>
                    <a:pt x="8063" y="10385"/>
                    <a:pt x="10385" y="8063"/>
                    <a:pt x="10385" y="5186"/>
                  </a:cubicBezTo>
                  <a:cubicBezTo>
                    <a:pt x="10385" y="2322"/>
                    <a:pt x="8063" y="0"/>
                    <a:pt x="5199" y="0"/>
                  </a:cubicBezTo>
                  <a:close/>
                </a:path>
              </a:pathLst>
            </a:custGeom>
            <a:solidFill>
              <a:schemeClr val="accent4"/>
            </a:solidFill>
            <a:ln w="7225" cap="flat" cmpd="sng">
              <a:solidFill>
                <a:srgbClr val="000000"/>
              </a:solidFill>
              <a:prstDash val="solid"/>
              <a:miter lim="115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38"/>
            <p:cNvSpPr/>
            <p:nvPr/>
          </p:nvSpPr>
          <p:spPr>
            <a:xfrm>
              <a:off x="4633666" y="83199"/>
              <a:ext cx="1372614" cy="1372559"/>
            </a:xfrm>
            <a:custGeom>
              <a:avLst/>
              <a:gdLst/>
              <a:ahLst/>
              <a:cxnLst/>
              <a:rect l="l" t="t" r="r" b="b"/>
              <a:pathLst>
                <a:path w="10386" h="10385" extrusionOk="0">
                  <a:moveTo>
                    <a:pt x="5199" y="0"/>
                  </a:moveTo>
                  <a:cubicBezTo>
                    <a:pt x="2323" y="0"/>
                    <a:pt x="1" y="2322"/>
                    <a:pt x="1" y="5186"/>
                  </a:cubicBezTo>
                  <a:cubicBezTo>
                    <a:pt x="1" y="8063"/>
                    <a:pt x="2323" y="10385"/>
                    <a:pt x="5199" y="10385"/>
                  </a:cubicBezTo>
                  <a:cubicBezTo>
                    <a:pt x="8063" y="10385"/>
                    <a:pt x="10385" y="8063"/>
                    <a:pt x="10385" y="5186"/>
                  </a:cubicBezTo>
                  <a:cubicBezTo>
                    <a:pt x="10385" y="2322"/>
                    <a:pt x="8063" y="0"/>
                    <a:pt x="5199" y="0"/>
                  </a:cubicBezTo>
                  <a:close/>
                </a:path>
              </a:pathLst>
            </a:custGeom>
            <a:solidFill>
              <a:schemeClr val="accent4"/>
            </a:solidFill>
            <a:ln w="7225" cap="flat" cmpd="sng">
              <a:solidFill>
                <a:srgbClr val="000000"/>
              </a:solidFill>
              <a:prstDash val="solid"/>
              <a:miter lim="115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38"/>
            <p:cNvSpPr/>
            <p:nvPr/>
          </p:nvSpPr>
          <p:spPr>
            <a:xfrm rot="5846171">
              <a:off x="-486701" y="3990355"/>
              <a:ext cx="1814752" cy="1892878"/>
            </a:xfrm>
            <a:custGeom>
              <a:avLst/>
              <a:gdLst/>
              <a:ahLst/>
              <a:cxnLst/>
              <a:rect l="l" t="t" r="r" b="b"/>
              <a:pathLst>
                <a:path w="29872" h="31158" extrusionOk="0">
                  <a:moveTo>
                    <a:pt x="3953" y="0"/>
                  </a:moveTo>
                  <a:cubicBezTo>
                    <a:pt x="2670" y="0"/>
                    <a:pt x="1395" y="583"/>
                    <a:pt x="416" y="1448"/>
                  </a:cubicBezTo>
                  <a:cubicBezTo>
                    <a:pt x="1849" y="1483"/>
                    <a:pt x="3246" y="1829"/>
                    <a:pt x="3766" y="2730"/>
                  </a:cubicBezTo>
                  <a:cubicBezTo>
                    <a:pt x="4286" y="3631"/>
                    <a:pt x="4101" y="4809"/>
                    <a:pt x="3604" y="5722"/>
                  </a:cubicBezTo>
                  <a:cubicBezTo>
                    <a:pt x="3096" y="6634"/>
                    <a:pt x="2322" y="7362"/>
                    <a:pt x="1629" y="8148"/>
                  </a:cubicBezTo>
                  <a:cubicBezTo>
                    <a:pt x="936" y="8921"/>
                    <a:pt x="301" y="9811"/>
                    <a:pt x="151" y="10839"/>
                  </a:cubicBezTo>
                  <a:cubicBezTo>
                    <a:pt x="0" y="11879"/>
                    <a:pt x="497" y="13068"/>
                    <a:pt x="1479" y="13392"/>
                  </a:cubicBezTo>
                  <a:cubicBezTo>
                    <a:pt x="1680" y="13460"/>
                    <a:pt x="1885" y="13489"/>
                    <a:pt x="2090" y="13489"/>
                  </a:cubicBezTo>
                  <a:cubicBezTo>
                    <a:pt x="2760" y="13489"/>
                    <a:pt x="3440" y="13176"/>
                    <a:pt x="4032" y="12849"/>
                  </a:cubicBezTo>
                  <a:cubicBezTo>
                    <a:pt x="5233" y="12179"/>
                    <a:pt x="6365" y="11405"/>
                    <a:pt x="7428" y="10527"/>
                  </a:cubicBezTo>
                  <a:cubicBezTo>
                    <a:pt x="7936" y="10100"/>
                    <a:pt x="8444" y="9649"/>
                    <a:pt x="9068" y="9441"/>
                  </a:cubicBezTo>
                  <a:cubicBezTo>
                    <a:pt x="9243" y="9387"/>
                    <a:pt x="9431" y="9359"/>
                    <a:pt x="9617" y="9359"/>
                  </a:cubicBezTo>
                  <a:cubicBezTo>
                    <a:pt x="10108" y="9359"/>
                    <a:pt x="10593" y="9551"/>
                    <a:pt x="10835" y="9961"/>
                  </a:cubicBezTo>
                  <a:cubicBezTo>
                    <a:pt x="11263" y="10700"/>
                    <a:pt x="10731" y="11601"/>
                    <a:pt x="10212" y="12271"/>
                  </a:cubicBezTo>
                  <a:cubicBezTo>
                    <a:pt x="9184" y="13577"/>
                    <a:pt x="8109" y="14847"/>
                    <a:pt x="7000" y="16072"/>
                  </a:cubicBezTo>
                  <a:cubicBezTo>
                    <a:pt x="6515" y="16603"/>
                    <a:pt x="6007" y="17134"/>
                    <a:pt x="5672" y="17770"/>
                  </a:cubicBezTo>
                  <a:cubicBezTo>
                    <a:pt x="5337" y="18405"/>
                    <a:pt x="5187" y="19167"/>
                    <a:pt x="5429" y="19849"/>
                  </a:cubicBezTo>
                  <a:cubicBezTo>
                    <a:pt x="5764" y="20773"/>
                    <a:pt x="6804" y="21316"/>
                    <a:pt x="7786" y="21339"/>
                  </a:cubicBezTo>
                  <a:cubicBezTo>
                    <a:pt x="7800" y="21339"/>
                    <a:pt x="7814" y="21339"/>
                    <a:pt x="7827" y="21339"/>
                  </a:cubicBezTo>
                  <a:cubicBezTo>
                    <a:pt x="8806" y="21339"/>
                    <a:pt x="9738" y="20939"/>
                    <a:pt x="10581" y="20450"/>
                  </a:cubicBezTo>
                  <a:cubicBezTo>
                    <a:pt x="11991" y="19641"/>
                    <a:pt x="13250" y="18590"/>
                    <a:pt x="14312" y="17354"/>
                  </a:cubicBezTo>
                  <a:cubicBezTo>
                    <a:pt x="14578" y="17054"/>
                    <a:pt x="14832" y="16730"/>
                    <a:pt x="15179" y="16534"/>
                  </a:cubicBezTo>
                  <a:cubicBezTo>
                    <a:pt x="15345" y="16445"/>
                    <a:pt x="15544" y="16393"/>
                    <a:pt x="15737" y="16393"/>
                  </a:cubicBezTo>
                  <a:cubicBezTo>
                    <a:pt x="15946" y="16393"/>
                    <a:pt x="16149" y="16453"/>
                    <a:pt x="16299" y="16591"/>
                  </a:cubicBezTo>
                  <a:cubicBezTo>
                    <a:pt x="16773" y="17054"/>
                    <a:pt x="16415" y="17851"/>
                    <a:pt x="16045" y="18393"/>
                  </a:cubicBezTo>
                  <a:cubicBezTo>
                    <a:pt x="15202" y="19606"/>
                    <a:pt x="14370" y="20819"/>
                    <a:pt x="13527" y="22032"/>
                  </a:cubicBezTo>
                  <a:cubicBezTo>
                    <a:pt x="12834" y="23049"/>
                    <a:pt x="12094" y="24285"/>
                    <a:pt x="12545" y="25440"/>
                  </a:cubicBezTo>
                  <a:cubicBezTo>
                    <a:pt x="12899" y="26330"/>
                    <a:pt x="13899" y="26811"/>
                    <a:pt x="14863" y="26811"/>
                  </a:cubicBezTo>
                  <a:cubicBezTo>
                    <a:pt x="14938" y="26811"/>
                    <a:pt x="15012" y="26809"/>
                    <a:pt x="15086" y="26803"/>
                  </a:cubicBezTo>
                  <a:cubicBezTo>
                    <a:pt x="16103" y="26710"/>
                    <a:pt x="17027" y="26144"/>
                    <a:pt x="17824" y="25497"/>
                  </a:cubicBezTo>
                  <a:cubicBezTo>
                    <a:pt x="18621" y="24851"/>
                    <a:pt x="19349" y="24100"/>
                    <a:pt x="20203" y="23534"/>
                  </a:cubicBezTo>
                  <a:cubicBezTo>
                    <a:pt x="20478" y="23357"/>
                    <a:pt x="20849" y="23225"/>
                    <a:pt x="21172" y="23225"/>
                  </a:cubicBezTo>
                  <a:cubicBezTo>
                    <a:pt x="21461" y="23225"/>
                    <a:pt x="21712" y="23330"/>
                    <a:pt x="21821" y="23603"/>
                  </a:cubicBezTo>
                  <a:cubicBezTo>
                    <a:pt x="21982" y="23973"/>
                    <a:pt x="21705" y="24377"/>
                    <a:pt x="21451" y="24700"/>
                  </a:cubicBezTo>
                  <a:lnTo>
                    <a:pt x="19533" y="27068"/>
                  </a:lnTo>
                  <a:cubicBezTo>
                    <a:pt x="19210" y="27484"/>
                    <a:pt x="18863" y="27912"/>
                    <a:pt x="18690" y="28408"/>
                  </a:cubicBezTo>
                  <a:cubicBezTo>
                    <a:pt x="18505" y="28917"/>
                    <a:pt x="18517" y="29517"/>
                    <a:pt x="18852" y="29933"/>
                  </a:cubicBezTo>
                  <a:cubicBezTo>
                    <a:pt x="19158" y="30327"/>
                    <a:pt x="19645" y="30463"/>
                    <a:pt x="20154" y="30463"/>
                  </a:cubicBezTo>
                  <a:cubicBezTo>
                    <a:pt x="20450" y="30463"/>
                    <a:pt x="20754" y="30417"/>
                    <a:pt x="21035" y="30349"/>
                  </a:cubicBezTo>
                  <a:cubicBezTo>
                    <a:pt x="22075" y="30083"/>
                    <a:pt x="23033" y="29610"/>
                    <a:pt x="23877" y="28951"/>
                  </a:cubicBezTo>
                  <a:cubicBezTo>
                    <a:pt x="24385" y="28558"/>
                    <a:pt x="24835" y="28096"/>
                    <a:pt x="25401" y="27773"/>
                  </a:cubicBezTo>
                  <a:cubicBezTo>
                    <a:pt x="25747" y="27583"/>
                    <a:pt x="26144" y="27461"/>
                    <a:pt x="26533" y="27461"/>
                  </a:cubicBezTo>
                  <a:cubicBezTo>
                    <a:pt x="26781" y="27461"/>
                    <a:pt x="27025" y="27510"/>
                    <a:pt x="27250" y="27623"/>
                  </a:cubicBezTo>
                  <a:cubicBezTo>
                    <a:pt x="27839" y="27923"/>
                    <a:pt x="28139" y="28639"/>
                    <a:pt x="28116" y="29309"/>
                  </a:cubicBezTo>
                  <a:cubicBezTo>
                    <a:pt x="28081" y="29968"/>
                    <a:pt x="27769" y="30591"/>
                    <a:pt x="27411" y="31158"/>
                  </a:cubicBezTo>
                  <a:cubicBezTo>
                    <a:pt x="28497" y="30626"/>
                    <a:pt x="29294" y="29644"/>
                    <a:pt x="29583" y="28466"/>
                  </a:cubicBezTo>
                  <a:cubicBezTo>
                    <a:pt x="29872" y="27207"/>
                    <a:pt x="29260" y="25636"/>
                    <a:pt x="27989" y="25370"/>
                  </a:cubicBezTo>
                  <a:cubicBezTo>
                    <a:pt x="27855" y="25342"/>
                    <a:pt x="27722" y="25328"/>
                    <a:pt x="27591" y="25328"/>
                  </a:cubicBezTo>
                  <a:cubicBezTo>
                    <a:pt x="26567" y="25328"/>
                    <a:pt x="25630" y="26152"/>
                    <a:pt x="24893" y="26930"/>
                  </a:cubicBezTo>
                  <a:cubicBezTo>
                    <a:pt x="24516" y="27333"/>
                    <a:pt x="23973" y="27770"/>
                    <a:pt x="23470" y="27770"/>
                  </a:cubicBezTo>
                  <a:cubicBezTo>
                    <a:pt x="23310" y="27770"/>
                    <a:pt x="23155" y="27726"/>
                    <a:pt x="23010" y="27623"/>
                  </a:cubicBezTo>
                  <a:cubicBezTo>
                    <a:pt x="22548" y="27299"/>
                    <a:pt x="22583" y="26583"/>
                    <a:pt x="22814" y="26063"/>
                  </a:cubicBezTo>
                  <a:cubicBezTo>
                    <a:pt x="23264" y="25035"/>
                    <a:pt x="24189" y="24308"/>
                    <a:pt x="24835" y="23384"/>
                  </a:cubicBezTo>
                  <a:cubicBezTo>
                    <a:pt x="25482" y="22459"/>
                    <a:pt x="25771" y="21073"/>
                    <a:pt x="24962" y="20288"/>
                  </a:cubicBezTo>
                  <a:cubicBezTo>
                    <a:pt x="24628" y="19971"/>
                    <a:pt x="24183" y="19836"/>
                    <a:pt x="23721" y="19836"/>
                  </a:cubicBezTo>
                  <a:cubicBezTo>
                    <a:pt x="23275" y="19836"/>
                    <a:pt x="22813" y="19962"/>
                    <a:pt x="22421" y="20172"/>
                  </a:cubicBezTo>
                  <a:cubicBezTo>
                    <a:pt x="21613" y="20611"/>
                    <a:pt x="21000" y="21316"/>
                    <a:pt x="20307" y="21893"/>
                  </a:cubicBezTo>
                  <a:cubicBezTo>
                    <a:pt x="19836" y="22276"/>
                    <a:pt x="19235" y="22617"/>
                    <a:pt x="18651" y="22617"/>
                  </a:cubicBezTo>
                  <a:cubicBezTo>
                    <a:pt x="18477" y="22617"/>
                    <a:pt x="18303" y="22586"/>
                    <a:pt x="18136" y="22517"/>
                  </a:cubicBezTo>
                  <a:cubicBezTo>
                    <a:pt x="17604" y="22298"/>
                    <a:pt x="17269" y="21720"/>
                    <a:pt x="17235" y="21143"/>
                  </a:cubicBezTo>
                  <a:cubicBezTo>
                    <a:pt x="17200" y="20565"/>
                    <a:pt x="17420" y="19988"/>
                    <a:pt x="17720" y="19491"/>
                  </a:cubicBezTo>
                  <a:cubicBezTo>
                    <a:pt x="18147" y="18763"/>
                    <a:pt x="18771" y="18162"/>
                    <a:pt x="19302" y="17492"/>
                  </a:cubicBezTo>
                  <a:cubicBezTo>
                    <a:pt x="19845" y="16834"/>
                    <a:pt x="20319" y="16060"/>
                    <a:pt x="20377" y="15217"/>
                  </a:cubicBezTo>
                  <a:cubicBezTo>
                    <a:pt x="20434" y="14362"/>
                    <a:pt x="19972" y="13426"/>
                    <a:pt x="19152" y="13195"/>
                  </a:cubicBezTo>
                  <a:cubicBezTo>
                    <a:pt x="19001" y="13151"/>
                    <a:pt x="18850" y="13131"/>
                    <a:pt x="18700" y="13131"/>
                  </a:cubicBezTo>
                  <a:cubicBezTo>
                    <a:pt x="17957" y="13131"/>
                    <a:pt x="17238" y="13627"/>
                    <a:pt x="16623" y="14108"/>
                  </a:cubicBezTo>
                  <a:lnTo>
                    <a:pt x="14139" y="16025"/>
                  </a:lnTo>
                  <a:cubicBezTo>
                    <a:pt x="13691" y="16379"/>
                    <a:pt x="13120" y="16745"/>
                    <a:pt x="12586" y="16745"/>
                  </a:cubicBezTo>
                  <a:cubicBezTo>
                    <a:pt x="12404" y="16745"/>
                    <a:pt x="12227" y="16703"/>
                    <a:pt x="12060" y="16603"/>
                  </a:cubicBezTo>
                  <a:cubicBezTo>
                    <a:pt x="11459" y="16256"/>
                    <a:pt x="11413" y="15390"/>
                    <a:pt x="11621" y="14732"/>
                  </a:cubicBezTo>
                  <a:cubicBezTo>
                    <a:pt x="11956" y="13715"/>
                    <a:pt x="12695" y="12895"/>
                    <a:pt x="13388" y="12087"/>
                  </a:cubicBezTo>
                  <a:cubicBezTo>
                    <a:pt x="14081" y="11278"/>
                    <a:pt x="14763" y="10388"/>
                    <a:pt x="14948" y="9349"/>
                  </a:cubicBezTo>
                  <a:cubicBezTo>
                    <a:pt x="15121" y="8298"/>
                    <a:pt x="14613" y="7050"/>
                    <a:pt x="13596" y="6761"/>
                  </a:cubicBezTo>
                  <a:cubicBezTo>
                    <a:pt x="13433" y="6715"/>
                    <a:pt x="13272" y="6694"/>
                    <a:pt x="13114" y="6694"/>
                  </a:cubicBezTo>
                  <a:cubicBezTo>
                    <a:pt x="11632" y="6694"/>
                    <a:pt x="10347" y="8529"/>
                    <a:pt x="8763" y="8529"/>
                  </a:cubicBezTo>
                  <a:cubicBezTo>
                    <a:pt x="8745" y="8529"/>
                    <a:pt x="8728" y="8529"/>
                    <a:pt x="8710" y="8529"/>
                  </a:cubicBezTo>
                  <a:cubicBezTo>
                    <a:pt x="7797" y="8494"/>
                    <a:pt x="7035" y="7847"/>
                    <a:pt x="6827" y="6969"/>
                  </a:cubicBezTo>
                  <a:cubicBezTo>
                    <a:pt x="6585" y="5780"/>
                    <a:pt x="7451" y="4648"/>
                    <a:pt x="7543" y="3446"/>
                  </a:cubicBezTo>
                  <a:cubicBezTo>
                    <a:pt x="7670" y="1864"/>
                    <a:pt x="6330" y="408"/>
                    <a:pt x="4783" y="85"/>
                  </a:cubicBezTo>
                  <a:cubicBezTo>
                    <a:pt x="4508" y="27"/>
                    <a:pt x="4230" y="0"/>
                    <a:pt x="3953" y="0"/>
                  </a:cubicBezTo>
                  <a:close/>
                </a:path>
              </a:pathLst>
            </a:custGeom>
            <a:solidFill>
              <a:schemeClr val="accent4"/>
            </a:solidFill>
            <a:ln w="7225" cap="flat" cmpd="sng">
              <a:solidFill>
                <a:srgbClr val="000000"/>
              </a:solidFill>
              <a:prstDash val="solid"/>
              <a:miter lim="115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38"/>
            <p:cNvSpPr/>
            <p:nvPr/>
          </p:nvSpPr>
          <p:spPr>
            <a:xfrm rot="5846171">
              <a:off x="8091174" y="-621070"/>
              <a:ext cx="1814752" cy="1892878"/>
            </a:xfrm>
            <a:custGeom>
              <a:avLst/>
              <a:gdLst/>
              <a:ahLst/>
              <a:cxnLst/>
              <a:rect l="l" t="t" r="r" b="b"/>
              <a:pathLst>
                <a:path w="29872" h="31158" extrusionOk="0">
                  <a:moveTo>
                    <a:pt x="3953" y="0"/>
                  </a:moveTo>
                  <a:cubicBezTo>
                    <a:pt x="2670" y="0"/>
                    <a:pt x="1395" y="583"/>
                    <a:pt x="416" y="1448"/>
                  </a:cubicBezTo>
                  <a:cubicBezTo>
                    <a:pt x="1849" y="1483"/>
                    <a:pt x="3246" y="1829"/>
                    <a:pt x="3766" y="2730"/>
                  </a:cubicBezTo>
                  <a:cubicBezTo>
                    <a:pt x="4286" y="3631"/>
                    <a:pt x="4101" y="4809"/>
                    <a:pt x="3604" y="5722"/>
                  </a:cubicBezTo>
                  <a:cubicBezTo>
                    <a:pt x="3096" y="6634"/>
                    <a:pt x="2322" y="7362"/>
                    <a:pt x="1629" y="8148"/>
                  </a:cubicBezTo>
                  <a:cubicBezTo>
                    <a:pt x="936" y="8921"/>
                    <a:pt x="301" y="9811"/>
                    <a:pt x="151" y="10839"/>
                  </a:cubicBezTo>
                  <a:cubicBezTo>
                    <a:pt x="0" y="11879"/>
                    <a:pt x="497" y="13068"/>
                    <a:pt x="1479" y="13392"/>
                  </a:cubicBezTo>
                  <a:cubicBezTo>
                    <a:pt x="1680" y="13460"/>
                    <a:pt x="1885" y="13489"/>
                    <a:pt x="2090" y="13489"/>
                  </a:cubicBezTo>
                  <a:cubicBezTo>
                    <a:pt x="2760" y="13489"/>
                    <a:pt x="3440" y="13176"/>
                    <a:pt x="4032" y="12849"/>
                  </a:cubicBezTo>
                  <a:cubicBezTo>
                    <a:pt x="5233" y="12179"/>
                    <a:pt x="6365" y="11405"/>
                    <a:pt x="7428" y="10527"/>
                  </a:cubicBezTo>
                  <a:cubicBezTo>
                    <a:pt x="7936" y="10100"/>
                    <a:pt x="8444" y="9649"/>
                    <a:pt x="9068" y="9441"/>
                  </a:cubicBezTo>
                  <a:cubicBezTo>
                    <a:pt x="9243" y="9387"/>
                    <a:pt x="9431" y="9359"/>
                    <a:pt x="9617" y="9359"/>
                  </a:cubicBezTo>
                  <a:cubicBezTo>
                    <a:pt x="10108" y="9359"/>
                    <a:pt x="10593" y="9551"/>
                    <a:pt x="10835" y="9961"/>
                  </a:cubicBezTo>
                  <a:cubicBezTo>
                    <a:pt x="11263" y="10700"/>
                    <a:pt x="10731" y="11601"/>
                    <a:pt x="10212" y="12271"/>
                  </a:cubicBezTo>
                  <a:cubicBezTo>
                    <a:pt x="9184" y="13577"/>
                    <a:pt x="8109" y="14847"/>
                    <a:pt x="7000" y="16072"/>
                  </a:cubicBezTo>
                  <a:cubicBezTo>
                    <a:pt x="6515" y="16603"/>
                    <a:pt x="6007" y="17134"/>
                    <a:pt x="5672" y="17770"/>
                  </a:cubicBezTo>
                  <a:cubicBezTo>
                    <a:pt x="5337" y="18405"/>
                    <a:pt x="5187" y="19167"/>
                    <a:pt x="5429" y="19849"/>
                  </a:cubicBezTo>
                  <a:cubicBezTo>
                    <a:pt x="5764" y="20773"/>
                    <a:pt x="6804" y="21316"/>
                    <a:pt x="7786" y="21339"/>
                  </a:cubicBezTo>
                  <a:cubicBezTo>
                    <a:pt x="7800" y="21339"/>
                    <a:pt x="7814" y="21339"/>
                    <a:pt x="7827" y="21339"/>
                  </a:cubicBezTo>
                  <a:cubicBezTo>
                    <a:pt x="8806" y="21339"/>
                    <a:pt x="9738" y="20939"/>
                    <a:pt x="10581" y="20450"/>
                  </a:cubicBezTo>
                  <a:cubicBezTo>
                    <a:pt x="11991" y="19641"/>
                    <a:pt x="13250" y="18590"/>
                    <a:pt x="14312" y="17354"/>
                  </a:cubicBezTo>
                  <a:cubicBezTo>
                    <a:pt x="14578" y="17054"/>
                    <a:pt x="14832" y="16730"/>
                    <a:pt x="15179" y="16534"/>
                  </a:cubicBezTo>
                  <a:cubicBezTo>
                    <a:pt x="15345" y="16445"/>
                    <a:pt x="15544" y="16393"/>
                    <a:pt x="15737" y="16393"/>
                  </a:cubicBezTo>
                  <a:cubicBezTo>
                    <a:pt x="15946" y="16393"/>
                    <a:pt x="16149" y="16453"/>
                    <a:pt x="16299" y="16591"/>
                  </a:cubicBezTo>
                  <a:cubicBezTo>
                    <a:pt x="16773" y="17054"/>
                    <a:pt x="16415" y="17851"/>
                    <a:pt x="16045" y="18393"/>
                  </a:cubicBezTo>
                  <a:cubicBezTo>
                    <a:pt x="15202" y="19606"/>
                    <a:pt x="14370" y="20819"/>
                    <a:pt x="13527" y="22032"/>
                  </a:cubicBezTo>
                  <a:cubicBezTo>
                    <a:pt x="12834" y="23049"/>
                    <a:pt x="12094" y="24285"/>
                    <a:pt x="12545" y="25440"/>
                  </a:cubicBezTo>
                  <a:cubicBezTo>
                    <a:pt x="12899" y="26330"/>
                    <a:pt x="13899" y="26811"/>
                    <a:pt x="14863" y="26811"/>
                  </a:cubicBezTo>
                  <a:cubicBezTo>
                    <a:pt x="14938" y="26811"/>
                    <a:pt x="15012" y="26809"/>
                    <a:pt x="15086" y="26803"/>
                  </a:cubicBezTo>
                  <a:cubicBezTo>
                    <a:pt x="16103" y="26710"/>
                    <a:pt x="17027" y="26144"/>
                    <a:pt x="17824" y="25497"/>
                  </a:cubicBezTo>
                  <a:cubicBezTo>
                    <a:pt x="18621" y="24851"/>
                    <a:pt x="19349" y="24100"/>
                    <a:pt x="20203" y="23534"/>
                  </a:cubicBezTo>
                  <a:cubicBezTo>
                    <a:pt x="20478" y="23357"/>
                    <a:pt x="20849" y="23225"/>
                    <a:pt x="21172" y="23225"/>
                  </a:cubicBezTo>
                  <a:cubicBezTo>
                    <a:pt x="21461" y="23225"/>
                    <a:pt x="21712" y="23330"/>
                    <a:pt x="21821" y="23603"/>
                  </a:cubicBezTo>
                  <a:cubicBezTo>
                    <a:pt x="21982" y="23973"/>
                    <a:pt x="21705" y="24377"/>
                    <a:pt x="21451" y="24700"/>
                  </a:cubicBezTo>
                  <a:lnTo>
                    <a:pt x="19533" y="27068"/>
                  </a:lnTo>
                  <a:cubicBezTo>
                    <a:pt x="19210" y="27484"/>
                    <a:pt x="18863" y="27912"/>
                    <a:pt x="18690" y="28408"/>
                  </a:cubicBezTo>
                  <a:cubicBezTo>
                    <a:pt x="18505" y="28917"/>
                    <a:pt x="18517" y="29517"/>
                    <a:pt x="18852" y="29933"/>
                  </a:cubicBezTo>
                  <a:cubicBezTo>
                    <a:pt x="19158" y="30327"/>
                    <a:pt x="19645" y="30463"/>
                    <a:pt x="20154" y="30463"/>
                  </a:cubicBezTo>
                  <a:cubicBezTo>
                    <a:pt x="20450" y="30463"/>
                    <a:pt x="20754" y="30417"/>
                    <a:pt x="21035" y="30349"/>
                  </a:cubicBezTo>
                  <a:cubicBezTo>
                    <a:pt x="22075" y="30083"/>
                    <a:pt x="23033" y="29610"/>
                    <a:pt x="23877" y="28951"/>
                  </a:cubicBezTo>
                  <a:cubicBezTo>
                    <a:pt x="24385" y="28558"/>
                    <a:pt x="24835" y="28096"/>
                    <a:pt x="25401" y="27773"/>
                  </a:cubicBezTo>
                  <a:cubicBezTo>
                    <a:pt x="25747" y="27583"/>
                    <a:pt x="26144" y="27461"/>
                    <a:pt x="26533" y="27461"/>
                  </a:cubicBezTo>
                  <a:cubicBezTo>
                    <a:pt x="26781" y="27461"/>
                    <a:pt x="27025" y="27510"/>
                    <a:pt x="27250" y="27623"/>
                  </a:cubicBezTo>
                  <a:cubicBezTo>
                    <a:pt x="27839" y="27923"/>
                    <a:pt x="28139" y="28639"/>
                    <a:pt x="28116" y="29309"/>
                  </a:cubicBezTo>
                  <a:cubicBezTo>
                    <a:pt x="28081" y="29968"/>
                    <a:pt x="27769" y="30591"/>
                    <a:pt x="27411" y="31158"/>
                  </a:cubicBezTo>
                  <a:cubicBezTo>
                    <a:pt x="28497" y="30626"/>
                    <a:pt x="29294" y="29644"/>
                    <a:pt x="29583" y="28466"/>
                  </a:cubicBezTo>
                  <a:cubicBezTo>
                    <a:pt x="29872" y="27207"/>
                    <a:pt x="29260" y="25636"/>
                    <a:pt x="27989" y="25370"/>
                  </a:cubicBezTo>
                  <a:cubicBezTo>
                    <a:pt x="27855" y="25342"/>
                    <a:pt x="27722" y="25328"/>
                    <a:pt x="27591" y="25328"/>
                  </a:cubicBezTo>
                  <a:cubicBezTo>
                    <a:pt x="26567" y="25328"/>
                    <a:pt x="25630" y="26152"/>
                    <a:pt x="24893" y="26930"/>
                  </a:cubicBezTo>
                  <a:cubicBezTo>
                    <a:pt x="24516" y="27333"/>
                    <a:pt x="23973" y="27770"/>
                    <a:pt x="23470" y="27770"/>
                  </a:cubicBezTo>
                  <a:cubicBezTo>
                    <a:pt x="23310" y="27770"/>
                    <a:pt x="23155" y="27726"/>
                    <a:pt x="23010" y="27623"/>
                  </a:cubicBezTo>
                  <a:cubicBezTo>
                    <a:pt x="22548" y="27299"/>
                    <a:pt x="22583" y="26583"/>
                    <a:pt x="22814" y="26063"/>
                  </a:cubicBezTo>
                  <a:cubicBezTo>
                    <a:pt x="23264" y="25035"/>
                    <a:pt x="24189" y="24308"/>
                    <a:pt x="24835" y="23384"/>
                  </a:cubicBezTo>
                  <a:cubicBezTo>
                    <a:pt x="25482" y="22459"/>
                    <a:pt x="25771" y="21073"/>
                    <a:pt x="24962" y="20288"/>
                  </a:cubicBezTo>
                  <a:cubicBezTo>
                    <a:pt x="24628" y="19971"/>
                    <a:pt x="24183" y="19836"/>
                    <a:pt x="23721" y="19836"/>
                  </a:cubicBezTo>
                  <a:cubicBezTo>
                    <a:pt x="23275" y="19836"/>
                    <a:pt x="22813" y="19962"/>
                    <a:pt x="22421" y="20172"/>
                  </a:cubicBezTo>
                  <a:cubicBezTo>
                    <a:pt x="21613" y="20611"/>
                    <a:pt x="21000" y="21316"/>
                    <a:pt x="20307" y="21893"/>
                  </a:cubicBezTo>
                  <a:cubicBezTo>
                    <a:pt x="19836" y="22276"/>
                    <a:pt x="19235" y="22617"/>
                    <a:pt x="18651" y="22617"/>
                  </a:cubicBezTo>
                  <a:cubicBezTo>
                    <a:pt x="18477" y="22617"/>
                    <a:pt x="18303" y="22586"/>
                    <a:pt x="18136" y="22517"/>
                  </a:cubicBezTo>
                  <a:cubicBezTo>
                    <a:pt x="17604" y="22298"/>
                    <a:pt x="17269" y="21720"/>
                    <a:pt x="17235" y="21143"/>
                  </a:cubicBezTo>
                  <a:cubicBezTo>
                    <a:pt x="17200" y="20565"/>
                    <a:pt x="17420" y="19988"/>
                    <a:pt x="17720" y="19491"/>
                  </a:cubicBezTo>
                  <a:cubicBezTo>
                    <a:pt x="18147" y="18763"/>
                    <a:pt x="18771" y="18162"/>
                    <a:pt x="19302" y="17492"/>
                  </a:cubicBezTo>
                  <a:cubicBezTo>
                    <a:pt x="19845" y="16834"/>
                    <a:pt x="20319" y="16060"/>
                    <a:pt x="20377" y="15217"/>
                  </a:cubicBezTo>
                  <a:cubicBezTo>
                    <a:pt x="20434" y="14362"/>
                    <a:pt x="19972" y="13426"/>
                    <a:pt x="19152" y="13195"/>
                  </a:cubicBezTo>
                  <a:cubicBezTo>
                    <a:pt x="19001" y="13151"/>
                    <a:pt x="18850" y="13131"/>
                    <a:pt x="18700" y="13131"/>
                  </a:cubicBezTo>
                  <a:cubicBezTo>
                    <a:pt x="17957" y="13131"/>
                    <a:pt x="17238" y="13627"/>
                    <a:pt x="16623" y="14108"/>
                  </a:cubicBezTo>
                  <a:lnTo>
                    <a:pt x="14139" y="16025"/>
                  </a:lnTo>
                  <a:cubicBezTo>
                    <a:pt x="13691" y="16379"/>
                    <a:pt x="13120" y="16745"/>
                    <a:pt x="12586" y="16745"/>
                  </a:cubicBezTo>
                  <a:cubicBezTo>
                    <a:pt x="12404" y="16745"/>
                    <a:pt x="12227" y="16703"/>
                    <a:pt x="12060" y="16603"/>
                  </a:cubicBezTo>
                  <a:cubicBezTo>
                    <a:pt x="11459" y="16256"/>
                    <a:pt x="11413" y="15390"/>
                    <a:pt x="11621" y="14732"/>
                  </a:cubicBezTo>
                  <a:cubicBezTo>
                    <a:pt x="11956" y="13715"/>
                    <a:pt x="12695" y="12895"/>
                    <a:pt x="13388" y="12087"/>
                  </a:cubicBezTo>
                  <a:cubicBezTo>
                    <a:pt x="14081" y="11278"/>
                    <a:pt x="14763" y="10388"/>
                    <a:pt x="14948" y="9349"/>
                  </a:cubicBezTo>
                  <a:cubicBezTo>
                    <a:pt x="15121" y="8298"/>
                    <a:pt x="14613" y="7050"/>
                    <a:pt x="13596" y="6761"/>
                  </a:cubicBezTo>
                  <a:cubicBezTo>
                    <a:pt x="13433" y="6715"/>
                    <a:pt x="13272" y="6694"/>
                    <a:pt x="13114" y="6694"/>
                  </a:cubicBezTo>
                  <a:cubicBezTo>
                    <a:pt x="11632" y="6694"/>
                    <a:pt x="10347" y="8529"/>
                    <a:pt x="8763" y="8529"/>
                  </a:cubicBezTo>
                  <a:cubicBezTo>
                    <a:pt x="8745" y="8529"/>
                    <a:pt x="8728" y="8529"/>
                    <a:pt x="8710" y="8529"/>
                  </a:cubicBezTo>
                  <a:cubicBezTo>
                    <a:pt x="7797" y="8494"/>
                    <a:pt x="7035" y="7847"/>
                    <a:pt x="6827" y="6969"/>
                  </a:cubicBezTo>
                  <a:cubicBezTo>
                    <a:pt x="6585" y="5780"/>
                    <a:pt x="7451" y="4648"/>
                    <a:pt x="7543" y="3446"/>
                  </a:cubicBezTo>
                  <a:cubicBezTo>
                    <a:pt x="7670" y="1864"/>
                    <a:pt x="6330" y="408"/>
                    <a:pt x="4783" y="85"/>
                  </a:cubicBezTo>
                  <a:cubicBezTo>
                    <a:pt x="4508" y="27"/>
                    <a:pt x="4230" y="0"/>
                    <a:pt x="3953" y="0"/>
                  </a:cubicBezTo>
                  <a:close/>
                </a:path>
              </a:pathLst>
            </a:custGeom>
            <a:solidFill>
              <a:schemeClr val="accent4"/>
            </a:solidFill>
            <a:ln w="7225" cap="flat" cmpd="sng">
              <a:solidFill>
                <a:srgbClr val="000000"/>
              </a:solidFill>
              <a:prstDash val="solid"/>
              <a:miter lim="115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38"/>
            <p:cNvSpPr/>
            <p:nvPr/>
          </p:nvSpPr>
          <p:spPr>
            <a:xfrm>
              <a:off x="7665976" y="4300498"/>
              <a:ext cx="758723" cy="758702"/>
            </a:xfrm>
            <a:custGeom>
              <a:avLst/>
              <a:gdLst/>
              <a:ahLst/>
              <a:cxnLst/>
              <a:rect l="l" t="t" r="r" b="b"/>
              <a:pathLst>
                <a:path w="10386" h="10385" extrusionOk="0">
                  <a:moveTo>
                    <a:pt x="5199" y="0"/>
                  </a:moveTo>
                  <a:cubicBezTo>
                    <a:pt x="2323" y="0"/>
                    <a:pt x="1" y="2322"/>
                    <a:pt x="1" y="5186"/>
                  </a:cubicBezTo>
                  <a:cubicBezTo>
                    <a:pt x="1" y="8063"/>
                    <a:pt x="2323" y="10385"/>
                    <a:pt x="5199" y="10385"/>
                  </a:cubicBezTo>
                  <a:cubicBezTo>
                    <a:pt x="8063" y="10385"/>
                    <a:pt x="10385" y="8063"/>
                    <a:pt x="10385" y="5186"/>
                  </a:cubicBezTo>
                  <a:cubicBezTo>
                    <a:pt x="10385" y="2322"/>
                    <a:pt x="8063" y="0"/>
                    <a:pt x="5199" y="0"/>
                  </a:cubicBezTo>
                  <a:close/>
                </a:path>
              </a:pathLst>
            </a:custGeom>
            <a:solidFill>
              <a:schemeClr val="lt1"/>
            </a:solidFill>
            <a:ln w="7225" cap="flat" cmpd="sng">
              <a:solidFill>
                <a:srgbClr val="000000"/>
              </a:solidFill>
              <a:prstDash val="solid"/>
              <a:miter lim="115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38"/>
            <p:cNvSpPr/>
            <p:nvPr/>
          </p:nvSpPr>
          <p:spPr>
            <a:xfrm>
              <a:off x="-167198" y="2755105"/>
              <a:ext cx="1911821" cy="1911821"/>
            </a:xfrm>
            <a:custGeom>
              <a:avLst/>
              <a:gdLst/>
              <a:ahLst/>
              <a:cxnLst/>
              <a:rect l="l" t="t" r="r" b="b"/>
              <a:pathLst>
                <a:path w="16554" h="16554" extrusionOk="0">
                  <a:moveTo>
                    <a:pt x="8282" y="1"/>
                  </a:moveTo>
                  <a:cubicBezTo>
                    <a:pt x="3708" y="1"/>
                    <a:pt x="0" y="3709"/>
                    <a:pt x="0" y="8283"/>
                  </a:cubicBezTo>
                  <a:cubicBezTo>
                    <a:pt x="0" y="12846"/>
                    <a:pt x="3708" y="16553"/>
                    <a:pt x="8282" y="16553"/>
                  </a:cubicBezTo>
                  <a:cubicBezTo>
                    <a:pt x="12845" y="16553"/>
                    <a:pt x="16553" y="12846"/>
                    <a:pt x="16553" y="8283"/>
                  </a:cubicBezTo>
                  <a:cubicBezTo>
                    <a:pt x="16553" y="3709"/>
                    <a:pt x="12845" y="1"/>
                    <a:pt x="8282" y="1"/>
                  </a:cubicBezTo>
                  <a:close/>
                </a:path>
              </a:pathLst>
            </a:custGeom>
            <a:solidFill>
              <a:schemeClr val="dk2"/>
            </a:solidFill>
            <a:ln w="7225" cap="flat" cmpd="sng">
              <a:solidFill>
                <a:srgbClr val="000000"/>
              </a:solidFill>
              <a:prstDash val="solid"/>
              <a:miter lim="115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38"/>
            <p:cNvSpPr/>
            <p:nvPr/>
          </p:nvSpPr>
          <p:spPr>
            <a:xfrm>
              <a:off x="7462261" y="419182"/>
              <a:ext cx="1911821" cy="1911821"/>
            </a:xfrm>
            <a:custGeom>
              <a:avLst/>
              <a:gdLst/>
              <a:ahLst/>
              <a:cxnLst/>
              <a:rect l="l" t="t" r="r" b="b"/>
              <a:pathLst>
                <a:path w="16554" h="16554" extrusionOk="0">
                  <a:moveTo>
                    <a:pt x="8271" y="0"/>
                  </a:moveTo>
                  <a:cubicBezTo>
                    <a:pt x="3708" y="0"/>
                    <a:pt x="0" y="3708"/>
                    <a:pt x="0" y="8271"/>
                  </a:cubicBezTo>
                  <a:cubicBezTo>
                    <a:pt x="0" y="12845"/>
                    <a:pt x="3708" y="16553"/>
                    <a:pt x="8271" y="16553"/>
                  </a:cubicBezTo>
                  <a:cubicBezTo>
                    <a:pt x="12845" y="16553"/>
                    <a:pt x="16553" y="12845"/>
                    <a:pt x="16553" y="8271"/>
                  </a:cubicBezTo>
                  <a:cubicBezTo>
                    <a:pt x="16553" y="3708"/>
                    <a:pt x="12845" y="0"/>
                    <a:pt x="8271" y="0"/>
                  </a:cubicBezTo>
                  <a:close/>
                </a:path>
              </a:pathLst>
            </a:custGeom>
            <a:solidFill>
              <a:schemeClr val="dk2"/>
            </a:solidFill>
            <a:ln w="7225" cap="flat" cmpd="sng">
              <a:solidFill>
                <a:srgbClr val="000000"/>
              </a:solidFill>
              <a:prstDash val="solid"/>
              <a:miter lim="115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38"/>
            <p:cNvSpPr/>
            <p:nvPr/>
          </p:nvSpPr>
          <p:spPr>
            <a:xfrm>
              <a:off x="470428" y="459257"/>
              <a:ext cx="1199479" cy="1199364"/>
            </a:xfrm>
            <a:custGeom>
              <a:avLst/>
              <a:gdLst/>
              <a:ahLst/>
              <a:cxnLst/>
              <a:rect l="l" t="t" r="r" b="b"/>
              <a:pathLst>
                <a:path w="10386" h="10385" extrusionOk="0">
                  <a:moveTo>
                    <a:pt x="5199" y="0"/>
                  </a:moveTo>
                  <a:cubicBezTo>
                    <a:pt x="2323" y="0"/>
                    <a:pt x="1" y="2322"/>
                    <a:pt x="1" y="5186"/>
                  </a:cubicBezTo>
                  <a:cubicBezTo>
                    <a:pt x="1" y="8063"/>
                    <a:pt x="2323" y="10385"/>
                    <a:pt x="5199" y="10385"/>
                  </a:cubicBezTo>
                  <a:cubicBezTo>
                    <a:pt x="8063" y="10385"/>
                    <a:pt x="10385" y="8063"/>
                    <a:pt x="10385" y="5186"/>
                  </a:cubicBezTo>
                  <a:cubicBezTo>
                    <a:pt x="10385" y="2322"/>
                    <a:pt x="8063" y="0"/>
                    <a:pt x="5199" y="0"/>
                  </a:cubicBezTo>
                  <a:close/>
                </a:path>
              </a:pathLst>
            </a:custGeom>
            <a:solidFill>
              <a:schemeClr val="accent3"/>
            </a:solidFill>
            <a:ln w="7225" cap="flat" cmpd="sng">
              <a:solidFill>
                <a:srgbClr val="000000"/>
              </a:solidFill>
              <a:prstDash val="solid"/>
              <a:miter lim="115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38"/>
            <p:cNvSpPr/>
            <p:nvPr/>
          </p:nvSpPr>
          <p:spPr>
            <a:xfrm>
              <a:off x="3700253" y="3378642"/>
              <a:ext cx="1861121" cy="4650089"/>
            </a:xfrm>
            <a:custGeom>
              <a:avLst/>
              <a:gdLst/>
              <a:ahLst/>
              <a:cxnLst/>
              <a:rect l="l" t="t" r="r" b="b"/>
              <a:pathLst>
                <a:path w="16115" h="40264" extrusionOk="0">
                  <a:moveTo>
                    <a:pt x="7705" y="0"/>
                  </a:moveTo>
                  <a:cubicBezTo>
                    <a:pt x="7037" y="0"/>
                    <a:pt x="6373" y="165"/>
                    <a:pt x="5776" y="493"/>
                  </a:cubicBezTo>
                  <a:cubicBezTo>
                    <a:pt x="4644" y="1128"/>
                    <a:pt x="3893" y="2641"/>
                    <a:pt x="4551" y="3750"/>
                  </a:cubicBezTo>
                  <a:cubicBezTo>
                    <a:pt x="5163" y="4790"/>
                    <a:pt x="6573" y="4975"/>
                    <a:pt x="7786" y="4986"/>
                  </a:cubicBezTo>
                  <a:cubicBezTo>
                    <a:pt x="8513" y="5009"/>
                    <a:pt x="9472" y="5182"/>
                    <a:pt x="9564" y="5910"/>
                  </a:cubicBezTo>
                  <a:cubicBezTo>
                    <a:pt x="9645" y="6476"/>
                    <a:pt x="9091" y="6927"/>
                    <a:pt x="8548" y="7112"/>
                  </a:cubicBezTo>
                  <a:cubicBezTo>
                    <a:pt x="7485" y="7470"/>
                    <a:pt x="6319" y="7285"/>
                    <a:pt x="5198" y="7423"/>
                  </a:cubicBezTo>
                  <a:cubicBezTo>
                    <a:pt x="4089" y="7574"/>
                    <a:pt x="2865" y="8290"/>
                    <a:pt x="2830" y="9410"/>
                  </a:cubicBezTo>
                  <a:cubicBezTo>
                    <a:pt x="2807" y="10323"/>
                    <a:pt x="3604" y="11074"/>
                    <a:pt x="4459" y="11374"/>
                  </a:cubicBezTo>
                  <a:cubicBezTo>
                    <a:pt x="5325" y="11674"/>
                    <a:pt x="6249" y="11651"/>
                    <a:pt x="7150" y="11778"/>
                  </a:cubicBezTo>
                  <a:cubicBezTo>
                    <a:pt x="7936" y="11894"/>
                    <a:pt x="8814" y="12217"/>
                    <a:pt x="9079" y="12956"/>
                  </a:cubicBezTo>
                  <a:cubicBezTo>
                    <a:pt x="9276" y="13499"/>
                    <a:pt x="9068" y="14135"/>
                    <a:pt x="8663" y="14550"/>
                  </a:cubicBezTo>
                  <a:cubicBezTo>
                    <a:pt x="8259" y="14966"/>
                    <a:pt x="7693" y="15197"/>
                    <a:pt x="7127" y="15301"/>
                  </a:cubicBezTo>
                  <a:cubicBezTo>
                    <a:pt x="6284" y="15475"/>
                    <a:pt x="5429" y="15428"/>
                    <a:pt x="4574" y="15475"/>
                  </a:cubicBezTo>
                  <a:cubicBezTo>
                    <a:pt x="3720" y="15521"/>
                    <a:pt x="2830" y="15694"/>
                    <a:pt x="2160" y="16225"/>
                  </a:cubicBezTo>
                  <a:cubicBezTo>
                    <a:pt x="1490" y="16745"/>
                    <a:pt x="1109" y="17727"/>
                    <a:pt x="1490" y="18489"/>
                  </a:cubicBezTo>
                  <a:cubicBezTo>
                    <a:pt x="1895" y="19333"/>
                    <a:pt x="2946" y="19587"/>
                    <a:pt x="3870" y="19749"/>
                  </a:cubicBezTo>
                  <a:lnTo>
                    <a:pt x="6965" y="20280"/>
                  </a:lnTo>
                  <a:cubicBezTo>
                    <a:pt x="7716" y="20418"/>
                    <a:pt x="8629" y="20684"/>
                    <a:pt x="8791" y="21435"/>
                  </a:cubicBezTo>
                  <a:cubicBezTo>
                    <a:pt x="8929" y="22117"/>
                    <a:pt x="8329" y="22740"/>
                    <a:pt x="7693" y="23029"/>
                  </a:cubicBezTo>
                  <a:cubicBezTo>
                    <a:pt x="6723" y="23468"/>
                    <a:pt x="5626" y="23468"/>
                    <a:pt x="4563" y="23503"/>
                  </a:cubicBezTo>
                  <a:cubicBezTo>
                    <a:pt x="3489" y="23537"/>
                    <a:pt x="2380" y="23630"/>
                    <a:pt x="1479" y="24207"/>
                  </a:cubicBezTo>
                  <a:cubicBezTo>
                    <a:pt x="578" y="24785"/>
                    <a:pt x="0" y="25998"/>
                    <a:pt x="474" y="26945"/>
                  </a:cubicBezTo>
                  <a:cubicBezTo>
                    <a:pt x="1271" y="28539"/>
                    <a:pt x="3916" y="28019"/>
                    <a:pt x="5083" y="29359"/>
                  </a:cubicBezTo>
                  <a:cubicBezTo>
                    <a:pt x="5660" y="30064"/>
                    <a:pt x="5695" y="31057"/>
                    <a:pt x="5187" y="31808"/>
                  </a:cubicBezTo>
                  <a:cubicBezTo>
                    <a:pt x="4470" y="32778"/>
                    <a:pt x="3050" y="32905"/>
                    <a:pt x="2102" y="33645"/>
                  </a:cubicBezTo>
                  <a:cubicBezTo>
                    <a:pt x="855" y="34626"/>
                    <a:pt x="670" y="36590"/>
                    <a:pt x="1479" y="37953"/>
                  </a:cubicBezTo>
                  <a:cubicBezTo>
                    <a:pt x="2276" y="39305"/>
                    <a:pt x="3847" y="40090"/>
                    <a:pt x="5418" y="40263"/>
                  </a:cubicBezTo>
                  <a:cubicBezTo>
                    <a:pt x="4494" y="39178"/>
                    <a:pt x="3812" y="37907"/>
                    <a:pt x="4124" y="36902"/>
                  </a:cubicBezTo>
                  <a:cubicBezTo>
                    <a:pt x="4436" y="35909"/>
                    <a:pt x="5441" y="35262"/>
                    <a:pt x="6446" y="35019"/>
                  </a:cubicBezTo>
                  <a:cubicBezTo>
                    <a:pt x="7142" y="34853"/>
                    <a:pt x="7860" y="34839"/>
                    <a:pt x="8578" y="34839"/>
                  </a:cubicBezTo>
                  <a:cubicBezTo>
                    <a:pt x="8728" y="34839"/>
                    <a:pt x="8878" y="34839"/>
                    <a:pt x="9027" y="34839"/>
                  </a:cubicBezTo>
                  <a:cubicBezTo>
                    <a:pt x="9207" y="34839"/>
                    <a:pt x="9386" y="34838"/>
                    <a:pt x="9564" y="34834"/>
                  </a:cubicBezTo>
                  <a:cubicBezTo>
                    <a:pt x="10604" y="34823"/>
                    <a:pt x="11701" y="34696"/>
                    <a:pt x="12568" y="34118"/>
                  </a:cubicBezTo>
                  <a:cubicBezTo>
                    <a:pt x="13423" y="33529"/>
                    <a:pt x="13965" y="32362"/>
                    <a:pt x="13550" y="31404"/>
                  </a:cubicBezTo>
                  <a:cubicBezTo>
                    <a:pt x="13192" y="30584"/>
                    <a:pt x="12267" y="30179"/>
                    <a:pt x="11424" y="29890"/>
                  </a:cubicBezTo>
                  <a:cubicBezTo>
                    <a:pt x="10119" y="29452"/>
                    <a:pt x="8779" y="29140"/>
                    <a:pt x="7416" y="28955"/>
                  </a:cubicBezTo>
                  <a:cubicBezTo>
                    <a:pt x="6769" y="28862"/>
                    <a:pt x="6088" y="28793"/>
                    <a:pt x="5510" y="28458"/>
                  </a:cubicBezTo>
                  <a:cubicBezTo>
                    <a:pt x="4944" y="28123"/>
                    <a:pt x="4517" y="27442"/>
                    <a:pt x="4713" y="26806"/>
                  </a:cubicBezTo>
                  <a:cubicBezTo>
                    <a:pt x="4967" y="25998"/>
                    <a:pt x="5995" y="25778"/>
                    <a:pt x="6838" y="25720"/>
                  </a:cubicBezTo>
                  <a:cubicBezTo>
                    <a:pt x="8490" y="25593"/>
                    <a:pt x="10154" y="25536"/>
                    <a:pt x="11805" y="25536"/>
                  </a:cubicBezTo>
                  <a:cubicBezTo>
                    <a:pt x="11891" y="25536"/>
                    <a:pt x="11977" y="25536"/>
                    <a:pt x="12062" y="25536"/>
                  </a:cubicBezTo>
                  <a:cubicBezTo>
                    <a:pt x="12704" y="25536"/>
                    <a:pt x="13342" y="25527"/>
                    <a:pt x="13954" y="25374"/>
                  </a:cubicBezTo>
                  <a:cubicBezTo>
                    <a:pt x="14647" y="25189"/>
                    <a:pt x="15317" y="24785"/>
                    <a:pt x="15664" y="24150"/>
                  </a:cubicBezTo>
                  <a:cubicBezTo>
                    <a:pt x="16114" y="23283"/>
                    <a:pt x="15825" y="22151"/>
                    <a:pt x="15167" y="21400"/>
                  </a:cubicBezTo>
                  <a:cubicBezTo>
                    <a:pt x="14508" y="20661"/>
                    <a:pt x="13573" y="20245"/>
                    <a:pt x="12637" y="19945"/>
                  </a:cubicBezTo>
                  <a:cubicBezTo>
                    <a:pt x="11218" y="19479"/>
                    <a:pt x="9731" y="19246"/>
                    <a:pt x="8239" y="19246"/>
                  </a:cubicBezTo>
                  <a:cubicBezTo>
                    <a:pt x="8103" y="19246"/>
                    <a:pt x="7968" y="19248"/>
                    <a:pt x="7832" y="19252"/>
                  </a:cubicBezTo>
                  <a:cubicBezTo>
                    <a:pt x="7695" y="19256"/>
                    <a:pt x="7557" y="19261"/>
                    <a:pt x="7419" y="19261"/>
                  </a:cubicBezTo>
                  <a:cubicBezTo>
                    <a:pt x="7160" y="19261"/>
                    <a:pt x="6902" y="19242"/>
                    <a:pt x="6654" y="19159"/>
                  </a:cubicBezTo>
                  <a:cubicBezTo>
                    <a:pt x="6284" y="19021"/>
                    <a:pt x="5937" y="18686"/>
                    <a:pt x="5949" y="18293"/>
                  </a:cubicBezTo>
                  <a:cubicBezTo>
                    <a:pt x="5961" y="17623"/>
                    <a:pt x="6792" y="17357"/>
                    <a:pt x="7451" y="17265"/>
                  </a:cubicBezTo>
                  <a:lnTo>
                    <a:pt x="11829" y="16676"/>
                  </a:lnTo>
                  <a:cubicBezTo>
                    <a:pt x="13041" y="16503"/>
                    <a:pt x="14462" y="16214"/>
                    <a:pt x="15005" y="15105"/>
                  </a:cubicBezTo>
                  <a:cubicBezTo>
                    <a:pt x="15456" y="14181"/>
                    <a:pt x="15063" y="13014"/>
                    <a:pt x="14300" y="12321"/>
                  </a:cubicBezTo>
                  <a:cubicBezTo>
                    <a:pt x="13550" y="11616"/>
                    <a:pt x="12510" y="11316"/>
                    <a:pt x="11494" y="11166"/>
                  </a:cubicBezTo>
                  <a:cubicBezTo>
                    <a:pt x="10477" y="11016"/>
                    <a:pt x="9437" y="10981"/>
                    <a:pt x="8444" y="10727"/>
                  </a:cubicBezTo>
                  <a:cubicBezTo>
                    <a:pt x="7843" y="10577"/>
                    <a:pt x="7127" y="10046"/>
                    <a:pt x="7393" y="9491"/>
                  </a:cubicBezTo>
                  <a:cubicBezTo>
                    <a:pt x="7566" y="9121"/>
                    <a:pt x="8051" y="9052"/>
                    <a:pt x="8456" y="9029"/>
                  </a:cubicBezTo>
                  <a:lnTo>
                    <a:pt x="11505" y="8844"/>
                  </a:lnTo>
                  <a:cubicBezTo>
                    <a:pt x="12036" y="8810"/>
                    <a:pt x="12579" y="8775"/>
                    <a:pt x="13065" y="8567"/>
                  </a:cubicBezTo>
                  <a:cubicBezTo>
                    <a:pt x="13550" y="8359"/>
                    <a:pt x="13989" y="7943"/>
                    <a:pt x="14081" y="7423"/>
                  </a:cubicBezTo>
                  <a:cubicBezTo>
                    <a:pt x="14208" y="6649"/>
                    <a:pt x="13561" y="5956"/>
                    <a:pt x="12903" y="5529"/>
                  </a:cubicBezTo>
                  <a:cubicBezTo>
                    <a:pt x="12013" y="4940"/>
                    <a:pt x="11008" y="4547"/>
                    <a:pt x="9957" y="4374"/>
                  </a:cubicBezTo>
                  <a:cubicBezTo>
                    <a:pt x="9333" y="4270"/>
                    <a:pt x="8675" y="4235"/>
                    <a:pt x="8063" y="4039"/>
                  </a:cubicBezTo>
                  <a:cubicBezTo>
                    <a:pt x="7462" y="3831"/>
                    <a:pt x="6873" y="3404"/>
                    <a:pt x="6711" y="2780"/>
                  </a:cubicBezTo>
                  <a:cubicBezTo>
                    <a:pt x="6538" y="2133"/>
                    <a:pt x="6862" y="1428"/>
                    <a:pt x="7370" y="1012"/>
                  </a:cubicBezTo>
                  <a:cubicBezTo>
                    <a:pt x="7890" y="585"/>
                    <a:pt x="8560" y="400"/>
                    <a:pt x="9206" y="285"/>
                  </a:cubicBezTo>
                  <a:cubicBezTo>
                    <a:pt x="8723" y="95"/>
                    <a:pt x="8213" y="0"/>
                    <a:pt x="7705" y="0"/>
                  </a:cubicBezTo>
                  <a:close/>
                </a:path>
              </a:pathLst>
            </a:custGeom>
            <a:solidFill>
              <a:schemeClr val="accent1"/>
            </a:solidFill>
            <a:ln w="7225" cap="flat" cmpd="sng">
              <a:solidFill>
                <a:srgbClr val="000000"/>
              </a:solidFill>
              <a:prstDash val="solid"/>
              <a:miter lim="115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38"/>
            <p:cNvSpPr/>
            <p:nvPr/>
          </p:nvSpPr>
          <p:spPr>
            <a:xfrm>
              <a:off x="3582799" y="-2885251"/>
              <a:ext cx="1845068" cy="4657712"/>
            </a:xfrm>
            <a:custGeom>
              <a:avLst/>
              <a:gdLst/>
              <a:ahLst/>
              <a:cxnLst/>
              <a:rect l="l" t="t" r="r" b="b"/>
              <a:pathLst>
                <a:path w="15976" h="40330" extrusionOk="0">
                  <a:moveTo>
                    <a:pt x="9900" y="0"/>
                  </a:moveTo>
                  <a:lnTo>
                    <a:pt x="9900" y="0"/>
                  </a:lnTo>
                  <a:cubicBezTo>
                    <a:pt x="10882" y="1040"/>
                    <a:pt x="11610" y="2287"/>
                    <a:pt x="11344" y="3292"/>
                  </a:cubicBezTo>
                  <a:cubicBezTo>
                    <a:pt x="11078" y="4297"/>
                    <a:pt x="10108" y="5002"/>
                    <a:pt x="9114" y="5291"/>
                  </a:cubicBezTo>
                  <a:cubicBezTo>
                    <a:pt x="8110" y="5579"/>
                    <a:pt x="7047" y="5545"/>
                    <a:pt x="6007" y="5614"/>
                  </a:cubicBezTo>
                  <a:cubicBezTo>
                    <a:pt x="4968" y="5683"/>
                    <a:pt x="3893" y="5857"/>
                    <a:pt x="3050" y="6480"/>
                  </a:cubicBezTo>
                  <a:cubicBezTo>
                    <a:pt x="2207" y="7093"/>
                    <a:pt x="1722" y="8282"/>
                    <a:pt x="2184" y="9218"/>
                  </a:cubicBezTo>
                  <a:cubicBezTo>
                    <a:pt x="2577" y="10027"/>
                    <a:pt x="3512" y="10396"/>
                    <a:pt x="4379" y="10639"/>
                  </a:cubicBezTo>
                  <a:cubicBezTo>
                    <a:pt x="5695" y="11020"/>
                    <a:pt x="7047" y="11263"/>
                    <a:pt x="8421" y="11390"/>
                  </a:cubicBezTo>
                  <a:cubicBezTo>
                    <a:pt x="9080" y="11447"/>
                    <a:pt x="9761" y="11482"/>
                    <a:pt x="10350" y="11794"/>
                  </a:cubicBezTo>
                  <a:cubicBezTo>
                    <a:pt x="10940" y="12106"/>
                    <a:pt x="11390" y="12764"/>
                    <a:pt x="11228" y="13411"/>
                  </a:cubicBezTo>
                  <a:cubicBezTo>
                    <a:pt x="11009" y="14231"/>
                    <a:pt x="9992" y="14497"/>
                    <a:pt x="9149" y="14601"/>
                  </a:cubicBezTo>
                  <a:cubicBezTo>
                    <a:pt x="7497" y="14797"/>
                    <a:pt x="5846" y="14936"/>
                    <a:pt x="4194" y="15005"/>
                  </a:cubicBezTo>
                  <a:cubicBezTo>
                    <a:pt x="3478" y="15040"/>
                    <a:pt x="2750" y="15063"/>
                    <a:pt x="2057" y="15271"/>
                  </a:cubicBezTo>
                  <a:cubicBezTo>
                    <a:pt x="1375" y="15490"/>
                    <a:pt x="717" y="15929"/>
                    <a:pt x="416" y="16576"/>
                  </a:cubicBezTo>
                  <a:cubicBezTo>
                    <a:pt x="1" y="17466"/>
                    <a:pt x="347" y="18586"/>
                    <a:pt x="1029" y="19291"/>
                  </a:cubicBezTo>
                  <a:cubicBezTo>
                    <a:pt x="1710" y="20007"/>
                    <a:pt x="2669" y="20388"/>
                    <a:pt x="3628" y="20642"/>
                  </a:cubicBezTo>
                  <a:cubicBezTo>
                    <a:pt x="4839" y="20972"/>
                    <a:pt x="6091" y="21136"/>
                    <a:pt x="7342" y="21136"/>
                  </a:cubicBezTo>
                  <a:cubicBezTo>
                    <a:pt x="7714" y="21136"/>
                    <a:pt x="8085" y="21122"/>
                    <a:pt x="8456" y="21093"/>
                  </a:cubicBezTo>
                  <a:cubicBezTo>
                    <a:pt x="8658" y="21075"/>
                    <a:pt x="8860" y="21058"/>
                    <a:pt x="9060" y="21058"/>
                  </a:cubicBezTo>
                  <a:cubicBezTo>
                    <a:pt x="9259" y="21058"/>
                    <a:pt x="9455" y="21075"/>
                    <a:pt x="9646" y="21127"/>
                  </a:cubicBezTo>
                  <a:cubicBezTo>
                    <a:pt x="10027" y="21231"/>
                    <a:pt x="10385" y="21555"/>
                    <a:pt x="10397" y="21959"/>
                  </a:cubicBezTo>
                  <a:cubicBezTo>
                    <a:pt x="10420" y="22617"/>
                    <a:pt x="9600" y="22929"/>
                    <a:pt x="8953" y="23045"/>
                  </a:cubicBezTo>
                  <a:lnTo>
                    <a:pt x="4610" y="23853"/>
                  </a:lnTo>
                  <a:cubicBezTo>
                    <a:pt x="3397" y="24073"/>
                    <a:pt x="1999" y="24442"/>
                    <a:pt x="1502" y="25575"/>
                  </a:cubicBezTo>
                  <a:cubicBezTo>
                    <a:pt x="1098" y="26510"/>
                    <a:pt x="1548" y="27665"/>
                    <a:pt x="2334" y="28324"/>
                  </a:cubicBezTo>
                  <a:cubicBezTo>
                    <a:pt x="3119" y="28971"/>
                    <a:pt x="4171" y="29236"/>
                    <a:pt x="5199" y="29329"/>
                  </a:cubicBezTo>
                  <a:cubicBezTo>
                    <a:pt x="6215" y="29433"/>
                    <a:pt x="7255" y="29421"/>
                    <a:pt x="8260" y="29617"/>
                  </a:cubicBezTo>
                  <a:cubicBezTo>
                    <a:pt x="8872" y="29744"/>
                    <a:pt x="9611" y="30241"/>
                    <a:pt x="9369" y="30819"/>
                  </a:cubicBezTo>
                  <a:cubicBezTo>
                    <a:pt x="9207" y="31188"/>
                    <a:pt x="8733" y="31281"/>
                    <a:pt x="8329" y="31327"/>
                  </a:cubicBezTo>
                  <a:lnTo>
                    <a:pt x="5291" y="31650"/>
                  </a:lnTo>
                  <a:cubicBezTo>
                    <a:pt x="4771" y="31708"/>
                    <a:pt x="4228" y="31766"/>
                    <a:pt x="3743" y="31997"/>
                  </a:cubicBezTo>
                  <a:cubicBezTo>
                    <a:pt x="3258" y="32228"/>
                    <a:pt x="2842" y="32655"/>
                    <a:pt x="2784" y="33187"/>
                  </a:cubicBezTo>
                  <a:cubicBezTo>
                    <a:pt x="2692" y="33972"/>
                    <a:pt x="3362" y="34619"/>
                    <a:pt x="4044" y="35023"/>
                  </a:cubicBezTo>
                  <a:cubicBezTo>
                    <a:pt x="4956" y="35566"/>
                    <a:pt x="5973" y="35913"/>
                    <a:pt x="7024" y="36040"/>
                  </a:cubicBezTo>
                  <a:cubicBezTo>
                    <a:pt x="7659" y="36121"/>
                    <a:pt x="8317" y="36121"/>
                    <a:pt x="8930" y="36294"/>
                  </a:cubicBezTo>
                  <a:cubicBezTo>
                    <a:pt x="9553" y="36467"/>
                    <a:pt x="10154" y="36872"/>
                    <a:pt x="10350" y="37484"/>
                  </a:cubicBezTo>
                  <a:cubicBezTo>
                    <a:pt x="10558" y="38119"/>
                    <a:pt x="10258" y="38835"/>
                    <a:pt x="9773" y="39286"/>
                  </a:cubicBezTo>
                  <a:cubicBezTo>
                    <a:pt x="9276" y="39736"/>
                    <a:pt x="8618" y="39956"/>
                    <a:pt x="7971" y="40106"/>
                  </a:cubicBezTo>
                  <a:cubicBezTo>
                    <a:pt x="8402" y="40256"/>
                    <a:pt x="8852" y="40330"/>
                    <a:pt x="9301" y="40330"/>
                  </a:cubicBezTo>
                  <a:cubicBezTo>
                    <a:pt x="10031" y="40330"/>
                    <a:pt x="10758" y="40134"/>
                    <a:pt x="11402" y="39748"/>
                  </a:cubicBezTo>
                  <a:cubicBezTo>
                    <a:pt x="12499" y="39066"/>
                    <a:pt x="13181" y="37518"/>
                    <a:pt x="12476" y="36433"/>
                  </a:cubicBezTo>
                  <a:cubicBezTo>
                    <a:pt x="11882" y="35516"/>
                    <a:pt x="10668" y="35341"/>
                    <a:pt x="9546" y="35341"/>
                  </a:cubicBezTo>
                  <a:cubicBezTo>
                    <a:pt x="9424" y="35341"/>
                    <a:pt x="9303" y="35343"/>
                    <a:pt x="9184" y="35347"/>
                  </a:cubicBezTo>
                  <a:cubicBezTo>
                    <a:pt x="9136" y="35348"/>
                    <a:pt x="9087" y="35349"/>
                    <a:pt x="9037" y="35349"/>
                  </a:cubicBezTo>
                  <a:cubicBezTo>
                    <a:pt x="8332" y="35349"/>
                    <a:pt x="7477" y="35183"/>
                    <a:pt x="7359" y="34504"/>
                  </a:cubicBezTo>
                  <a:cubicBezTo>
                    <a:pt x="7266" y="33949"/>
                    <a:pt x="7798" y="33476"/>
                    <a:pt x="8329" y="33268"/>
                  </a:cubicBezTo>
                  <a:cubicBezTo>
                    <a:pt x="9369" y="32852"/>
                    <a:pt x="10535" y="32990"/>
                    <a:pt x="11644" y="32794"/>
                  </a:cubicBezTo>
                  <a:cubicBezTo>
                    <a:pt x="12753" y="32598"/>
                    <a:pt x="13943" y="31824"/>
                    <a:pt x="13920" y="30703"/>
                  </a:cubicBezTo>
                  <a:cubicBezTo>
                    <a:pt x="13908" y="29791"/>
                    <a:pt x="13077" y="29086"/>
                    <a:pt x="12199" y="28820"/>
                  </a:cubicBezTo>
                  <a:cubicBezTo>
                    <a:pt x="11332" y="28555"/>
                    <a:pt x="10397" y="28624"/>
                    <a:pt x="9496" y="28532"/>
                  </a:cubicBezTo>
                  <a:cubicBezTo>
                    <a:pt x="8710" y="28462"/>
                    <a:pt x="7821" y="28174"/>
                    <a:pt x="7520" y="27446"/>
                  </a:cubicBezTo>
                  <a:cubicBezTo>
                    <a:pt x="7301" y="26914"/>
                    <a:pt x="7474" y="26268"/>
                    <a:pt x="7855" y="25829"/>
                  </a:cubicBezTo>
                  <a:cubicBezTo>
                    <a:pt x="8248" y="25401"/>
                    <a:pt x="8803" y="25159"/>
                    <a:pt x="9357" y="25009"/>
                  </a:cubicBezTo>
                  <a:cubicBezTo>
                    <a:pt x="10189" y="24801"/>
                    <a:pt x="11055" y="24812"/>
                    <a:pt x="11898" y="24720"/>
                  </a:cubicBezTo>
                  <a:cubicBezTo>
                    <a:pt x="12753" y="24627"/>
                    <a:pt x="13619" y="24431"/>
                    <a:pt x="14278" y="23865"/>
                  </a:cubicBezTo>
                  <a:cubicBezTo>
                    <a:pt x="14925" y="23299"/>
                    <a:pt x="15260" y="22317"/>
                    <a:pt x="14855" y="21566"/>
                  </a:cubicBezTo>
                  <a:cubicBezTo>
                    <a:pt x="14405" y="20746"/>
                    <a:pt x="13342" y="20538"/>
                    <a:pt x="12418" y="20423"/>
                  </a:cubicBezTo>
                  <a:lnTo>
                    <a:pt x="9299" y="20030"/>
                  </a:lnTo>
                  <a:cubicBezTo>
                    <a:pt x="8537" y="19938"/>
                    <a:pt x="7613" y="19707"/>
                    <a:pt x="7428" y="18956"/>
                  </a:cubicBezTo>
                  <a:cubicBezTo>
                    <a:pt x="7243" y="18286"/>
                    <a:pt x="7821" y="17639"/>
                    <a:pt x="8433" y="17327"/>
                  </a:cubicBezTo>
                  <a:cubicBezTo>
                    <a:pt x="9380" y="16842"/>
                    <a:pt x="10489" y="16784"/>
                    <a:pt x="11552" y="16703"/>
                  </a:cubicBezTo>
                  <a:cubicBezTo>
                    <a:pt x="12603" y="16622"/>
                    <a:pt x="13723" y="16484"/>
                    <a:pt x="14590" y="15860"/>
                  </a:cubicBezTo>
                  <a:cubicBezTo>
                    <a:pt x="15456" y="15248"/>
                    <a:pt x="15976" y="14012"/>
                    <a:pt x="15456" y="13076"/>
                  </a:cubicBezTo>
                  <a:cubicBezTo>
                    <a:pt x="14590" y="11528"/>
                    <a:pt x="11979" y="12164"/>
                    <a:pt x="10743" y="10881"/>
                  </a:cubicBezTo>
                  <a:cubicBezTo>
                    <a:pt x="10143" y="10211"/>
                    <a:pt x="10050" y="9218"/>
                    <a:pt x="10535" y="8444"/>
                  </a:cubicBezTo>
                  <a:cubicBezTo>
                    <a:pt x="11194" y="7439"/>
                    <a:pt x="12603" y="7254"/>
                    <a:pt x="13527" y="6457"/>
                  </a:cubicBezTo>
                  <a:cubicBezTo>
                    <a:pt x="14728" y="5429"/>
                    <a:pt x="14809" y="3454"/>
                    <a:pt x="13954" y="2126"/>
                  </a:cubicBezTo>
                  <a:cubicBezTo>
                    <a:pt x="13088" y="809"/>
                    <a:pt x="11482" y="104"/>
                    <a:pt x="9900" y="0"/>
                  </a:cubicBezTo>
                  <a:close/>
                </a:path>
              </a:pathLst>
            </a:custGeom>
            <a:solidFill>
              <a:schemeClr val="accent1"/>
            </a:solidFill>
            <a:ln w="7225" cap="flat" cmpd="sng">
              <a:solidFill>
                <a:srgbClr val="000000"/>
              </a:solidFill>
              <a:prstDash val="solid"/>
              <a:miter lim="115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38"/>
            <p:cNvSpPr/>
            <p:nvPr/>
          </p:nvSpPr>
          <p:spPr>
            <a:xfrm>
              <a:off x="4996872" y="3029974"/>
              <a:ext cx="3364570" cy="3722012"/>
            </a:xfrm>
            <a:custGeom>
              <a:avLst/>
              <a:gdLst/>
              <a:ahLst/>
              <a:cxnLst/>
              <a:rect l="l" t="t" r="r" b="b"/>
              <a:pathLst>
                <a:path w="29133" h="32228" extrusionOk="0">
                  <a:moveTo>
                    <a:pt x="2646" y="0"/>
                  </a:moveTo>
                  <a:lnTo>
                    <a:pt x="2646" y="0"/>
                  </a:lnTo>
                  <a:cubicBezTo>
                    <a:pt x="1537" y="474"/>
                    <a:pt x="694" y="1421"/>
                    <a:pt x="359" y="2588"/>
                  </a:cubicBezTo>
                  <a:cubicBezTo>
                    <a:pt x="1" y="3824"/>
                    <a:pt x="544" y="5429"/>
                    <a:pt x="1803" y="5753"/>
                  </a:cubicBezTo>
                  <a:cubicBezTo>
                    <a:pt x="1968" y="5797"/>
                    <a:pt x="2132" y="5817"/>
                    <a:pt x="2294" y="5817"/>
                  </a:cubicBezTo>
                  <a:cubicBezTo>
                    <a:pt x="3281" y="5817"/>
                    <a:pt x="4212" y="5067"/>
                    <a:pt x="4956" y="4343"/>
                  </a:cubicBezTo>
                  <a:cubicBezTo>
                    <a:pt x="5350" y="3967"/>
                    <a:pt x="5896" y="3565"/>
                    <a:pt x="6387" y="3565"/>
                  </a:cubicBezTo>
                  <a:cubicBezTo>
                    <a:pt x="6559" y="3565"/>
                    <a:pt x="6724" y="3614"/>
                    <a:pt x="6874" y="3731"/>
                  </a:cubicBezTo>
                  <a:cubicBezTo>
                    <a:pt x="7324" y="4078"/>
                    <a:pt x="7255" y="4794"/>
                    <a:pt x="7001" y="5302"/>
                  </a:cubicBezTo>
                  <a:cubicBezTo>
                    <a:pt x="6504" y="6307"/>
                    <a:pt x="5545" y="7000"/>
                    <a:pt x="4864" y="7890"/>
                  </a:cubicBezTo>
                  <a:cubicBezTo>
                    <a:pt x="4171" y="8779"/>
                    <a:pt x="3813" y="10154"/>
                    <a:pt x="4587" y="10974"/>
                  </a:cubicBezTo>
                  <a:cubicBezTo>
                    <a:pt x="4928" y="11334"/>
                    <a:pt x="5412" y="11487"/>
                    <a:pt x="5914" y="11487"/>
                  </a:cubicBezTo>
                  <a:cubicBezTo>
                    <a:pt x="6329" y="11487"/>
                    <a:pt x="6757" y="11383"/>
                    <a:pt x="7128" y="11205"/>
                  </a:cubicBezTo>
                  <a:cubicBezTo>
                    <a:pt x="7948" y="10812"/>
                    <a:pt x="8595" y="10131"/>
                    <a:pt x="9323" y="9588"/>
                  </a:cubicBezTo>
                  <a:cubicBezTo>
                    <a:pt x="9784" y="9237"/>
                    <a:pt x="10366" y="8931"/>
                    <a:pt x="10927" y="8931"/>
                  </a:cubicBezTo>
                  <a:cubicBezTo>
                    <a:pt x="11124" y="8931"/>
                    <a:pt x="11319" y="8969"/>
                    <a:pt x="11506" y="9056"/>
                  </a:cubicBezTo>
                  <a:cubicBezTo>
                    <a:pt x="12037" y="9310"/>
                    <a:pt x="12338" y="9899"/>
                    <a:pt x="12338" y="10489"/>
                  </a:cubicBezTo>
                  <a:cubicBezTo>
                    <a:pt x="12349" y="11066"/>
                    <a:pt x="12118" y="11621"/>
                    <a:pt x="11795" y="12106"/>
                  </a:cubicBezTo>
                  <a:cubicBezTo>
                    <a:pt x="11321" y="12810"/>
                    <a:pt x="10674" y="13388"/>
                    <a:pt x="10108" y="14023"/>
                  </a:cubicBezTo>
                  <a:cubicBezTo>
                    <a:pt x="9542" y="14670"/>
                    <a:pt x="9034" y="15409"/>
                    <a:pt x="8930" y="16253"/>
                  </a:cubicBezTo>
                  <a:cubicBezTo>
                    <a:pt x="8826" y="17107"/>
                    <a:pt x="9253" y="18066"/>
                    <a:pt x="10050" y="18343"/>
                  </a:cubicBezTo>
                  <a:cubicBezTo>
                    <a:pt x="10222" y="18401"/>
                    <a:pt x="10394" y="18427"/>
                    <a:pt x="10567" y="18427"/>
                  </a:cubicBezTo>
                  <a:cubicBezTo>
                    <a:pt x="11290" y="18427"/>
                    <a:pt x="12011" y="17975"/>
                    <a:pt x="12626" y="17546"/>
                  </a:cubicBezTo>
                  <a:lnTo>
                    <a:pt x="15191" y="15733"/>
                  </a:lnTo>
                  <a:cubicBezTo>
                    <a:pt x="15640" y="15417"/>
                    <a:pt x="16203" y="15094"/>
                    <a:pt x="16725" y="15094"/>
                  </a:cubicBezTo>
                  <a:cubicBezTo>
                    <a:pt x="16927" y="15094"/>
                    <a:pt x="17124" y="15143"/>
                    <a:pt x="17305" y="15259"/>
                  </a:cubicBezTo>
                  <a:cubicBezTo>
                    <a:pt x="17882" y="15640"/>
                    <a:pt x="17894" y="16507"/>
                    <a:pt x="17651" y="17154"/>
                  </a:cubicBezTo>
                  <a:cubicBezTo>
                    <a:pt x="17281" y="18147"/>
                    <a:pt x="16496" y="18933"/>
                    <a:pt x="15768" y="19706"/>
                  </a:cubicBezTo>
                  <a:cubicBezTo>
                    <a:pt x="15040" y="20492"/>
                    <a:pt x="14313" y="21335"/>
                    <a:pt x="14082" y="22386"/>
                  </a:cubicBezTo>
                  <a:cubicBezTo>
                    <a:pt x="13851" y="23426"/>
                    <a:pt x="14301" y="24685"/>
                    <a:pt x="15318" y="25032"/>
                  </a:cubicBezTo>
                  <a:cubicBezTo>
                    <a:pt x="15505" y="25093"/>
                    <a:pt x="15690" y="25120"/>
                    <a:pt x="15873" y="25120"/>
                  </a:cubicBezTo>
                  <a:cubicBezTo>
                    <a:pt x="17295" y="25120"/>
                    <a:pt x="18617" y="23478"/>
                    <a:pt x="20126" y="23478"/>
                  </a:cubicBezTo>
                  <a:cubicBezTo>
                    <a:pt x="20175" y="23478"/>
                    <a:pt x="20224" y="23480"/>
                    <a:pt x="20273" y="23484"/>
                  </a:cubicBezTo>
                  <a:cubicBezTo>
                    <a:pt x="21174" y="23565"/>
                    <a:pt x="21913" y="24246"/>
                    <a:pt x="22075" y="25136"/>
                  </a:cubicBezTo>
                  <a:cubicBezTo>
                    <a:pt x="22260" y="26325"/>
                    <a:pt x="21347" y="27423"/>
                    <a:pt x="21197" y="28624"/>
                  </a:cubicBezTo>
                  <a:cubicBezTo>
                    <a:pt x="21001" y="30183"/>
                    <a:pt x="22272" y="31708"/>
                    <a:pt x="23796" y="32101"/>
                  </a:cubicBezTo>
                  <a:cubicBezTo>
                    <a:pt x="24135" y="32187"/>
                    <a:pt x="24479" y="32228"/>
                    <a:pt x="24824" y="32228"/>
                  </a:cubicBezTo>
                  <a:cubicBezTo>
                    <a:pt x="26045" y="32228"/>
                    <a:pt x="27268" y="31720"/>
                    <a:pt x="28232" y="30946"/>
                  </a:cubicBezTo>
                  <a:cubicBezTo>
                    <a:pt x="26800" y="30842"/>
                    <a:pt x="25425" y="30403"/>
                    <a:pt x="24940" y="29479"/>
                  </a:cubicBezTo>
                  <a:cubicBezTo>
                    <a:pt x="24455" y="28555"/>
                    <a:pt x="24697" y="27388"/>
                    <a:pt x="25240" y="26499"/>
                  </a:cubicBezTo>
                  <a:cubicBezTo>
                    <a:pt x="25783" y="25621"/>
                    <a:pt x="26592" y="24928"/>
                    <a:pt x="27319" y="24177"/>
                  </a:cubicBezTo>
                  <a:cubicBezTo>
                    <a:pt x="28047" y="23426"/>
                    <a:pt x="28729" y="22571"/>
                    <a:pt x="28925" y="21543"/>
                  </a:cubicBezTo>
                  <a:cubicBezTo>
                    <a:pt x="29133" y="20527"/>
                    <a:pt x="28682" y="19314"/>
                    <a:pt x="27712" y="18933"/>
                  </a:cubicBezTo>
                  <a:cubicBezTo>
                    <a:pt x="27486" y="18845"/>
                    <a:pt x="27253" y="18807"/>
                    <a:pt x="27016" y="18807"/>
                  </a:cubicBezTo>
                  <a:cubicBezTo>
                    <a:pt x="26381" y="18807"/>
                    <a:pt x="25725" y="19077"/>
                    <a:pt x="25136" y="19371"/>
                  </a:cubicBezTo>
                  <a:cubicBezTo>
                    <a:pt x="23912" y="19984"/>
                    <a:pt x="22734" y="20700"/>
                    <a:pt x="21648" y="21532"/>
                  </a:cubicBezTo>
                  <a:cubicBezTo>
                    <a:pt x="21116" y="21924"/>
                    <a:pt x="20585" y="22363"/>
                    <a:pt x="19950" y="22525"/>
                  </a:cubicBezTo>
                  <a:cubicBezTo>
                    <a:pt x="19798" y="22566"/>
                    <a:pt x="19637" y="22587"/>
                    <a:pt x="19475" y="22587"/>
                  </a:cubicBezTo>
                  <a:cubicBezTo>
                    <a:pt x="18962" y="22587"/>
                    <a:pt x="18446" y="22375"/>
                    <a:pt x="18217" y="21936"/>
                  </a:cubicBezTo>
                  <a:cubicBezTo>
                    <a:pt x="17824" y="21173"/>
                    <a:pt x="18390" y="20296"/>
                    <a:pt x="18945" y="19649"/>
                  </a:cubicBezTo>
                  <a:cubicBezTo>
                    <a:pt x="20031" y="18401"/>
                    <a:pt x="21163" y="17188"/>
                    <a:pt x="22329" y="16010"/>
                  </a:cubicBezTo>
                  <a:cubicBezTo>
                    <a:pt x="22838" y="15502"/>
                    <a:pt x="23369" y="15005"/>
                    <a:pt x="23727" y="14381"/>
                  </a:cubicBezTo>
                  <a:cubicBezTo>
                    <a:pt x="24097" y="13758"/>
                    <a:pt x="24281" y="12995"/>
                    <a:pt x="24074" y="12314"/>
                  </a:cubicBezTo>
                  <a:cubicBezTo>
                    <a:pt x="23785" y="11366"/>
                    <a:pt x="22780" y="10777"/>
                    <a:pt x="21786" y="10708"/>
                  </a:cubicBezTo>
                  <a:cubicBezTo>
                    <a:pt x="21718" y="10704"/>
                    <a:pt x="21650" y="10702"/>
                    <a:pt x="21582" y="10702"/>
                  </a:cubicBezTo>
                  <a:cubicBezTo>
                    <a:pt x="20670" y="10702"/>
                    <a:pt x="19773" y="11051"/>
                    <a:pt x="18956" y="11470"/>
                  </a:cubicBezTo>
                  <a:cubicBezTo>
                    <a:pt x="17512" y="12221"/>
                    <a:pt x="16196" y="13203"/>
                    <a:pt x="15087" y="14393"/>
                  </a:cubicBezTo>
                  <a:cubicBezTo>
                    <a:pt x="14809" y="14682"/>
                    <a:pt x="14544" y="14982"/>
                    <a:pt x="14186" y="15167"/>
                  </a:cubicBezTo>
                  <a:cubicBezTo>
                    <a:pt x="14029" y="15242"/>
                    <a:pt x="13851" y="15285"/>
                    <a:pt x="13677" y="15285"/>
                  </a:cubicBezTo>
                  <a:cubicBezTo>
                    <a:pt x="13452" y="15285"/>
                    <a:pt x="13233" y="15214"/>
                    <a:pt x="13077" y="15051"/>
                  </a:cubicBezTo>
                  <a:cubicBezTo>
                    <a:pt x="12615" y="14566"/>
                    <a:pt x="13007" y="13792"/>
                    <a:pt x="13412" y="13272"/>
                  </a:cubicBezTo>
                  <a:lnTo>
                    <a:pt x="16092" y="9749"/>
                  </a:lnTo>
                  <a:cubicBezTo>
                    <a:pt x="16831" y="8767"/>
                    <a:pt x="17616" y="7566"/>
                    <a:pt x="17224" y="6399"/>
                  </a:cubicBezTo>
                  <a:cubicBezTo>
                    <a:pt x="16902" y="5467"/>
                    <a:pt x="15875" y="4918"/>
                    <a:pt x="14883" y="4918"/>
                  </a:cubicBezTo>
                  <a:cubicBezTo>
                    <a:pt x="14843" y="4918"/>
                    <a:pt x="14803" y="4919"/>
                    <a:pt x="14763" y="4921"/>
                  </a:cubicBezTo>
                  <a:cubicBezTo>
                    <a:pt x="13735" y="4967"/>
                    <a:pt x="12788" y="5487"/>
                    <a:pt x="11956" y="6099"/>
                  </a:cubicBezTo>
                  <a:cubicBezTo>
                    <a:pt x="11136" y="6700"/>
                    <a:pt x="10374" y="7416"/>
                    <a:pt x="9496" y="7947"/>
                  </a:cubicBezTo>
                  <a:cubicBezTo>
                    <a:pt x="9224" y="8103"/>
                    <a:pt x="8872" y="8216"/>
                    <a:pt x="8562" y="8216"/>
                  </a:cubicBezTo>
                  <a:cubicBezTo>
                    <a:pt x="8251" y="8216"/>
                    <a:pt x="7983" y="8103"/>
                    <a:pt x="7879" y="7809"/>
                  </a:cubicBezTo>
                  <a:cubicBezTo>
                    <a:pt x="7740" y="7428"/>
                    <a:pt x="8029" y="7035"/>
                    <a:pt x="8295" y="6723"/>
                  </a:cubicBezTo>
                  <a:lnTo>
                    <a:pt x="10316" y="4447"/>
                  </a:lnTo>
                  <a:cubicBezTo>
                    <a:pt x="10674" y="4055"/>
                    <a:pt x="11032" y="3639"/>
                    <a:pt x="11229" y="3142"/>
                  </a:cubicBezTo>
                  <a:cubicBezTo>
                    <a:pt x="11437" y="2657"/>
                    <a:pt x="11448" y="2056"/>
                    <a:pt x="11148" y="1617"/>
                  </a:cubicBezTo>
                  <a:cubicBezTo>
                    <a:pt x="10830" y="1180"/>
                    <a:pt x="10287" y="1027"/>
                    <a:pt x="9728" y="1027"/>
                  </a:cubicBezTo>
                  <a:cubicBezTo>
                    <a:pt x="9474" y="1027"/>
                    <a:pt x="9217" y="1059"/>
                    <a:pt x="8976" y="1109"/>
                  </a:cubicBezTo>
                  <a:cubicBezTo>
                    <a:pt x="7925" y="1317"/>
                    <a:pt x="6943" y="1744"/>
                    <a:pt x="6065" y="2368"/>
                  </a:cubicBezTo>
                  <a:cubicBezTo>
                    <a:pt x="5545" y="2749"/>
                    <a:pt x="5060" y="3177"/>
                    <a:pt x="4494" y="3465"/>
                  </a:cubicBezTo>
                  <a:cubicBezTo>
                    <a:pt x="4169" y="3631"/>
                    <a:pt x="3790" y="3736"/>
                    <a:pt x="3422" y="3736"/>
                  </a:cubicBezTo>
                  <a:cubicBezTo>
                    <a:pt x="3149" y="3736"/>
                    <a:pt x="2882" y="3679"/>
                    <a:pt x="2646" y="3546"/>
                  </a:cubicBezTo>
                  <a:cubicBezTo>
                    <a:pt x="2069" y="3211"/>
                    <a:pt x="1803" y="2472"/>
                    <a:pt x="1861" y="1814"/>
                  </a:cubicBezTo>
                  <a:cubicBezTo>
                    <a:pt x="1918" y="1155"/>
                    <a:pt x="2253" y="543"/>
                    <a:pt x="2646" y="0"/>
                  </a:cubicBezTo>
                  <a:close/>
                </a:path>
              </a:pathLst>
            </a:custGeom>
            <a:solidFill>
              <a:schemeClr val="accent2"/>
            </a:solidFill>
            <a:ln w="7225" cap="flat" cmpd="sng">
              <a:solidFill>
                <a:srgbClr val="000000"/>
              </a:solidFill>
              <a:prstDash val="solid"/>
              <a:miter lim="115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38"/>
            <p:cNvSpPr/>
            <p:nvPr/>
          </p:nvSpPr>
          <p:spPr>
            <a:xfrm>
              <a:off x="774632" y="-1562300"/>
              <a:ext cx="3449917" cy="3598437"/>
            </a:xfrm>
            <a:custGeom>
              <a:avLst/>
              <a:gdLst/>
              <a:ahLst/>
              <a:cxnLst/>
              <a:rect l="l" t="t" r="r" b="b"/>
              <a:pathLst>
                <a:path w="29872" h="31158" extrusionOk="0">
                  <a:moveTo>
                    <a:pt x="3953" y="0"/>
                  </a:moveTo>
                  <a:cubicBezTo>
                    <a:pt x="2670" y="0"/>
                    <a:pt x="1395" y="583"/>
                    <a:pt x="416" y="1448"/>
                  </a:cubicBezTo>
                  <a:cubicBezTo>
                    <a:pt x="1849" y="1483"/>
                    <a:pt x="3246" y="1829"/>
                    <a:pt x="3766" y="2730"/>
                  </a:cubicBezTo>
                  <a:cubicBezTo>
                    <a:pt x="4286" y="3631"/>
                    <a:pt x="4101" y="4809"/>
                    <a:pt x="3604" y="5722"/>
                  </a:cubicBezTo>
                  <a:cubicBezTo>
                    <a:pt x="3096" y="6634"/>
                    <a:pt x="2322" y="7362"/>
                    <a:pt x="1629" y="8148"/>
                  </a:cubicBezTo>
                  <a:cubicBezTo>
                    <a:pt x="936" y="8921"/>
                    <a:pt x="301" y="9811"/>
                    <a:pt x="151" y="10839"/>
                  </a:cubicBezTo>
                  <a:cubicBezTo>
                    <a:pt x="0" y="11879"/>
                    <a:pt x="497" y="13068"/>
                    <a:pt x="1479" y="13392"/>
                  </a:cubicBezTo>
                  <a:cubicBezTo>
                    <a:pt x="1680" y="13460"/>
                    <a:pt x="1885" y="13489"/>
                    <a:pt x="2090" y="13489"/>
                  </a:cubicBezTo>
                  <a:cubicBezTo>
                    <a:pt x="2760" y="13489"/>
                    <a:pt x="3440" y="13176"/>
                    <a:pt x="4032" y="12849"/>
                  </a:cubicBezTo>
                  <a:cubicBezTo>
                    <a:pt x="5233" y="12179"/>
                    <a:pt x="6365" y="11405"/>
                    <a:pt x="7428" y="10527"/>
                  </a:cubicBezTo>
                  <a:cubicBezTo>
                    <a:pt x="7936" y="10100"/>
                    <a:pt x="8444" y="9649"/>
                    <a:pt x="9068" y="9441"/>
                  </a:cubicBezTo>
                  <a:cubicBezTo>
                    <a:pt x="9243" y="9387"/>
                    <a:pt x="9431" y="9359"/>
                    <a:pt x="9617" y="9359"/>
                  </a:cubicBezTo>
                  <a:cubicBezTo>
                    <a:pt x="10108" y="9359"/>
                    <a:pt x="10593" y="9551"/>
                    <a:pt x="10835" y="9961"/>
                  </a:cubicBezTo>
                  <a:cubicBezTo>
                    <a:pt x="11263" y="10700"/>
                    <a:pt x="10731" y="11601"/>
                    <a:pt x="10212" y="12271"/>
                  </a:cubicBezTo>
                  <a:cubicBezTo>
                    <a:pt x="9184" y="13577"/>
                    <a:pt x="8109" y="14847"/>
                    <a:pt x="7000" y="16072"/>
                  </a:cubicBezTo>
                  <a:cubicBezTo>
                    <a:pt x="6515" y="16603"/>
                    <a:pt x="6007" y="17134"/>
                    <a:pt x="5672" y="17770"/>
                  </a:cubicBezTo>
                  <a:cubicBezTo>
                    <a:pt x="5337" y="18405"/>
                    <a:pt x="5187" y="19167"/>
                    <a:pt x="5429" y="19849"/>
                  </a:cubicBezTo>
                  <a:cubicBezTo>
                    <a:pt x="5764" y="20773"/>
                    <a:pt x="6804" y="21316"/>
                    <a:pt x="7786" y="21339"/>
                  </a:cubicBezTo>
                  <a:cubicBezTo>
                    <a:pt x="7800" y="21339"/>
                    <a:pt x="7814" y="21339"/>
                    <a:pt x="7827" y="21339"/>
                  </a:cubicBezTo>
                  <a:cubicBezTo>
                    <a:pt x="8806" y="21339"/>
                    <a:pt x="9738" y="20939"/>
                    <a:pt x="10581" y="20450"/>
                  </a:cubicBezTo>
                  <a:cubicBezTo>
                    <a:pt x="11991" y="19641"/>
                    <a:pt x="13250" y="18590"/>
                    <a:pt x="14312" y="17354"/>
                  </a:cubicBezTo>
                  <a:cubicBezTo>
                    <a:pt x="14578" y="17054"/>
                    <a:pt x="14832" y="16730"/>
                    <a:pt x="15179" y="16534"/>
                  </a:cubicBezTo>
                  <a:cubicBezTo>
                    <a:pt x="15345" y="16445"/>
                    <a:pt x="15544" y="16393"/>
                    <a:pt x="15737" y="16393"/>
                  </a:cubicBezTo>
                  <a:cubicBezTo>
                    <a:pt x="15946" y="16393"/>
                    <a:pt x="16149" y="16453"/>
                    <a:pt x="16299" y="16591"/>
                  </a:cubicBezTo>
                  <a:cubicBezTo>
                    <a:pt x="16773" y="17054"/>
                    <a:pt x="16415" y="17851"/>
                    <a:pt x="16045" y="18393"/>
                  </a:cubicBezTo>
                  <a:cubicBezTo>
                    <a:pt x="15202" y="19606"/>
                    <a:pt x="14370" y="20819"/>
                    <a:pt x="13527" y="22032"/>
                  </a:cubicBezTo>
                  <a:cubicBezTo>
                    <a:pt x="12834" y="23049"/>
                    <a:pt x="12094" y="24285"/>
                    <a:pt x="12545" y="25440"/>
                  </a:cubicBezTo>
                  <a:cubicBezTo>
                    <a:pt x="12899" y="26330"/>
                    <a:pt x="13899" y="26811"/>
                    <a:pt x="14863" y="26811"/>
                  </a:cubicBezTo>
                  <a:cubicBezTo>
                    <a:pt x="14938" y="26811"/>
                    <a:pt x="15012" y="26809"/>
                    <a:pt x="15086" y="26803"/>
                  </a:cubicBezTo>
                  <a:cubicBezTo>
                    <a:pt x="16103" y="26710"/>
                    <a:pt x="17027" y="26144"/>
                    <a:pt x="17824" y="25497"/>
                  </a:cubicBezTo>
                  <a:cubicBezTo>
                    <a:pt x="18621" y="24851"/>
                    <a:pt x="19349" y="24100"/>
                    <a:pt x="20203" y="23534"/>
                  </a:cubicBezTo>
                  <a:cubicBezTo>
                    <a:pt x="20478" y="23357"/>
                    <a:pt x="20849" y="23225"/>
                    <a:pt x="21172" y="23225"/>
                  </a:cubicBezTo>
                  <a:cubicBezTo>
                    <a:pt x="21461" y="23225"/>
                    <a:pt x="21712" y="23330"/>
                    <a:pt x="21821" y="23603"/>
                  </a:cubicBezTo>
                  <a:cubicBezTo>
                    <a:pt x="21982" y="23973"/>
                    <a:pt x="21705" y="24377"/>
                    <a:pt x="21451" y="24700"/>
                  </a:cubicBezTo>
                  <a:lnTo>
                    <a:pt x="19533" y="27068"/>
                  </a:lnTo>
                  <a:cubicBezTo>
                    <a:pt x="19210" y="27484"/>
                    <a:pt x="18863" y="27912"/>
                    <a:pt x="18690" y="28408"/>
                  </a:cubicBezTo>
                  <a:cubicBezTo>
                    <a:pt x="18505" y="28917"/>
                    <a:pt x="18517" y="29517"/>
                    <a:pt x="18852" y="29933"/>
                  </a:cubicBezTo>
                  <a:cubicBezTo>
                    <a:pt x="19158" y="30327"/>
                    <a:pt x="19645" y="30463"/>
                    <a:pt x="20154" y="30463"/>
                  </a:cubicBezTo>
                  <a:cubicBezTo>
                    <a:pt x="20450" y="30463"/>
                    <a:pt x="20754" y="30417"/>
                    <a:pt x="21035" y="30349"/>
                  </a:cubicBezTo>
                  <a:cubicBezTo>
                    <a:pt x="22075" y="30083"/>
                    <a:pt x="23033" y="29610"/>
                    <a:pt x="23877" y="28951"/>
                  </a:cubicBezTo>
                  <a:cubicBezTo>
                    <a:pt x="24385" y="28558"/>
                    <a:pt x="24835" y="28096"/>
                    <a:pt x="25401" y="27773"/>
                  </a:cubicBezTo>
                  <a:cubicBezTo>
                    <a:pt x="25747" y="27583"/>
                    <a:pt x="26144" y="27461"/>
                    <a:pt x="26533" y="27461"/>
                  </a:cubicBezTo>
                  <a:cubicBezTo>
                    <a:pt x="26781" y="27461"/>
                    <a:pt x="27025" y="27510"/>
                    <a:pt x="27250" y="27623"/>
                  </a:cubicBezTo>
                  <a:cubicBezTo>
                    <a:pt x="27839" y="27923"/>
                    <a:pt x="28139" y="28639"/>
                    <a:pt x="28116" y="29309"/>
                  </a:cubicBezTo>
                  <a:cubicBezTo>
                    <a:pt x="28081" y="29968"/>
                    <a:pt x="27769" y="30591"/>
                    <a:pt x="27411" y="31158"/>
                  </a:cubicBezTo>
                  <a:cubicBezTo>
                    <a:pt x="28497" y="30626"/>
                    <a:pt x="29294" y="29644"/>
                    <a:pt x="29583" y="28466"/>
                  </a:cubicBezTo>
                  <a:cubicBezTo>
                    <a:pt x="29872" y="27207"/>
                    <a:pt x="29260" y="25636"/>
                    <a:pt x="27989" y="25370"/>
                  </a:cubicBezTo>
                  <a:cubicBezTo>
                    <a:pt x="27855" y="25342"/>
                    <a:pt x="27722" y="25328"/>
                    <a:pt x="27591" y="25328"/>
                  </a:cubicBezTo>
                  <a:cubicBezTo>
                    <a:pt x="26567" y="25328"/>
                    <a:pt x="25630" y="26152"/>
                    <a:pt x="24893" y="26930"/>
                  </a:cubicBezTo>
                  <a:cubicBezTo>
                    <a:pt x="24516" y="27333"/>
                    <a:pt x="23973" y="27770"/>
                    <a:pt x="23470" y="27770"/>
                  </a:cubicBezTo>
                  <a:cubicBezTo>
                    <a:pt x="23310" y="27770"/>
                    <a:pt x="23155" y="27726"/>
                    <a:pt x="23010" y="27623"/>
                  </a:cubicBezTo>
                  <a:cubicBezTo>
                    <a:pt x="22548" y="27299"/>
                    <a:pt x="22583" y="26583"/>
                    <a:pt x="22814" y="26063"/>
                  </a:cubicBezTo>
                  <a:cubicBezTo>
                    <a:pt x="23264" y="25035"/>
                    <a:pt x="24189" y="24308"/>
                    <a:pt x="24835" y="23384"/>
                  </a:cubicBezTo>
                  <a:cubicBezTo>
                    <a:pt x="25482" y="22459"/>
                    <a:pt x="25771" y="21073"/>
                    <a:pt x="24962" y="20288"/>
                  </a:cubicBezTo>
                  <a:cubicBezTo>
                    <a:pt x="24628" y="19971"/>
                    <a:pt x="24183" y="19836"/>
                    <a:pt x="23721" y="19836"/>
                  </a:cubicBezTo>
                  <a:cubicBezTo>
                    <a:pt x="23275" y="19836"/>
                    <a:pt x="22813" y="19962"/>
                    <a:pt x="22421" y="20172"/>
                  </a:cubicBezTo>
                  <a:cubicBezTo>
                    <a:pt x="21613" y="20611"/>
                    <a:pt x="21000" y="21316"/>
                    <a:pt x="20307" y="21893"/>
                  </a:cubicBezTo>
                  <a:cubicBezTo>
                    <a:pt x="19836" y="22276"/>
                    <a:pt x="19235" y="22617"/>
                    <a:pt x="18651" y="22617"/>
                  </a:cubicBezTo>
                  <a:cubicBezTo>
                    <a:pt x="18477" y="22617"/>
                    <a:pt x="18303" y="22586"/>
                    <a:pt x="18136" y="22517"/>
                  </a:cubicBezTo>
                  <a:cubicBezTo>
                    <a:pt x="17604" y="22298"/>
                    <a:pt x="17269" y="21720"/>
                    <a:pt x="17235" y="21143"/>
                  </a:cubicBezTo>
                  <a:cubicBezTo>
                    <a:pt x="17200" y="20565"/>
                    <a:pt x="17420" y="19988"/>
                    <a:pt x="17720" y="19491"/>
                  </a:cubicBezTo>
                  <a:cubicBezTo>
                    <a:pt x="18147" y="18763"/>
                    <a:pt x="18771" y="18162"/>
                    <a:pt x="19302" y="17492"/>
                  </a:cubicBezTo>
                  <a:cubicBezTo>
                    <a:pt x="19845" y="16834"/>
                    <a:pt x="20319" y="16060"/>
                    <a:pt x="20377" y="15217"/>
                  </a:cubicBezTo>
                  <a:cubicBezTo>
                    <a:pt x="20434" y="14362"/>
                    <a:pt x="19972" y="13426"/>
                    <a:pt x="19152" y="13195"/>
                  </a:cubicBezTo>
                  <a:cubicBezTo>
                    <a:pt x="19001" y="13151"/>
                    <a:pt x="18850" y="13131"/>
                    <a:pt x="18700" y="13131"/>
                  </a:cubicBezTo>
                  <a:cubicBezTo>
                    <a:pt x="17957" y="13131"/>
                    <a:pt x="17238" y="13627"/>
                    <a:pt x="16623" y="14108"/>
                  </a:cubicBezTo>
                  <a:lnTo>
                    <a:pt x="14139" y="16025"/>
                  </a:lnTo>
                  <a:cubicBezTo>
                    <a:pt x="13691" y="16379"/>
                    <a:pt x="13120" y="16745"/>
                    <a:pt x="12586" y="16745"/>
                  </a:cubicBezTo>
                  <a:cubicBezTo>
                    <a:pt x="12404" y="16745"/>
                    <a:pt x="12227" y="16703"/>
                    <a:pt x="12060" y="16603"/>
                  </a:cubicBezTo>
                  <a:cubicBezTo>
                    <a:pt x="11459" y="16256"/>
                    <a:pt x="11413" y="15390"/>
                    <a:pt x="11621" y="14732"/>
                  </a:cubicBezTo>
                  <a:cubicBezTo>
                    <a:pt x="11956" y="13715"/>
                    <a:pt x="12695" y="12895"/>
                    <a:pt x="13388" y="12087"/>
                  </a:cubicBezTo>
                  <a:cubicBezTo>
                    <a:pt x="14081" y="11278"/>
                    <a:pt x="14763" y="10388"/>
                    <a:pt x="14948" y="9349"/>
                  </a:cubicBezTo>
                  <a:cubicBezTo>
                    <a:pt x="15121" y="8298"/>
                    <a:pt x="14613" y="7050"/>
                    <a:pt x="13596" y="6761"/>
                  </a:cubicBezTo>
                  <a:cubicBezTo>
                    <a:pt x="13433" y="6715"/>
                    <a:pt x="13272" y="6694"/>
                    <a:pt x="13114" y="6694"/>
                  </a:cubicBezTo>
                  <a:cubicBezTo>
                    <a:pt x="11632" y="6694"/>
                    <a:pt x="10347" y="8529"/>
                    <a:pt x="8763" y="8529"/>
                  </a:cubicBezTo>
                  <a:cubicBezTo>
                    <a:pt x="8745" y="8529"/>
                    <a:pt x="8728" y="8529"/>
                    <a:pt x="8710" y="8529"/>
                  </a:cubicBezTo>
                  <a:cubicBezTo>
                    <a:pt x="7797" y="8494"/>
                    <a:pt x="7035" y="7847"/>
                    <a:pt x="6827" y="6969"/>
                  </a:cubicBezTo>
                  <a:cubicBezTo>
                    <a:pt x="6585" y="5780"/>
                    <a:pt x="7451" y="4648"/>
                    <a:pt x="7543" y="3446"/>
                  </a:cubicBezTo>
                  <a:cubicBezTo>
                    <a:pt x="7670" y="1864"/>
                    <a:pt x="6330" y="408"/>
                    <a:pt x="4783" y="85"/>
                  </a:cubicBezTo>
                  <a:cubicBezTo>
                    <a:pt x="4508" y="27"/>
                    <a:pt x="4230" y="0"/>
                    <a:pt x="3953" y="0"/>
                  </a:cubicBezTo>
                  <a:close/>
                </a:path>
              </a:pathLst>
            </a:custGeom>
            <a:solidFill>
              <a:schemeClr val="accent2"/>
            </a:solidFill>
            <a:ln w="7225" cap="flat" cmpd="sng">
              <a:solidFill>
                <a:srgbClr val="000000"/>
              </a:solidFill>
              <a:prstDash val="solid"/>
              <a:miter lim="115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38"/>
            <p:cNvSpPr/>
            <p:nvPr/>
          </p:nvSpPr>
          <p:spPr>
            <a:xfrm>
              <a:off x="5361131" y="1608740"/>
              <a:ext cx="4667875" cy="1799681"/>
            </a:xfrm>
            <a:custGeom>
              <a:avLst/>
              <a:gdLst/>
              <a:ahLst/>
              <a:cxnLst/>
              <a:rect l="l" t="t" r="r" b="b"/>
              <a:pathLst>
                <a:path w="40418" h="15583" extrusionOk="0">
                  <a:moveTo>
                    <a:pt x="23362" y="0"/>
                  </a:moveTo>
                  <a:cubicBezTo>
                    <a:pt x="22715" y="0"/>
                    <a:pt x="22048" y="278"/>
                    <a:pt x="21555" y="709"/>
                  </a:cubicBezTo>
                  <a:cubicBezTo>
                    <a:pt x="20804" y="1367"/>
                    <a:pt x="20388" y="2303"/>
                    <a:pt x="20088" y="3250"/>
                  </a:cubicBezTo>
                  <a:cubicBezTo>
                    <a:pt x="19591" y="4798"/>
                    <a:pt x="19360" y="6427"/>
                    <a:pt x="19406" y="8055"/>
                  </a:cubicBezTo>
                  <a:cubicBezTo>
                    <a:pt x="19418" y="8448"/>
                    <a:pt x="19453" y="8852"/>
                    <a:pt x="19314" y="9234"/>
                  </a:cubicBezTo>
                  <a:cubicBezTo>
                    <a:pt x="19189" y="9608"/>
                    <a:pt x="18863" y="9938"/>
                    <a:pt x="18468" y="9938"/>
                  </a:cubicBezTo>
                  <a:cubicBezTo>
                    <a:pt x="18461" y="9938"/>
                    <a:pt x="18454" y="9938"/>
                    <a:pt x="18448" y="9938"/>
                  </a:cubicBezTo>
                  <a:cubicBezTo>
                    <a:pt x="17789" y="9927"/>
                    <a:pt x="17523" y="9095"/>
                    <a:pt x="17431" y="8448"/>
                  </a:cubicBezTo>
                  <a:cubicBezTo>
                    <a:pt x="17235" y="6981"/>
                    <a:pt x="17038" y="5526"/>
                    <a:pt x="16842" y="4059"/>
                  </a:cubicBezTo>
                  <a:cubicBezTo>
                    <a:pt x="16669" y="2846"/>
                    <a:pt x="16380" y="1425"/>
                    <a:pt x="15271" y="882"/>
                  </a:cubicBezTo>
                  <a:cubicBezTo>
                    <a:pt x="15002" y="751"/>
                    <a:pt x="14712" y="691"/>
                    <a:pt x="14418" y="691"/>
                  </a:cubicBezTo>
                  <a:cubicBezTo>
                    <a:pt x="13702" y="691"/>
                    <a:pt x="12967" y="1046"/>
                    <a:pt x="12476" y="1587"/>
                  </a:cubicBezTo>
                  <a:cubicBezTo>
                    <a:pt x="11783" y="2337"/>
                    <a:pt x="11482" y="3377"/>
                    <a:pt x="11332" y="4394"/>
                  </a:cubicBezTo>
                  <a:cubicBezTo>
                    <a:pt x="11193" y="5410"/>
                    <a:pt x="11147" y="6450"/>
                    <a:pt x="10905" y="7443"/>
                  </a:cubicBezTo>
                  <a:cubicBezTo>
                    <a:pt x="10767" y="7955"/>
                    <a:pt x="10369" y="8551"/>
                    <a:pt x="9903" y="8551"/>
                  </a:cubicBezTo>
                  <a:cubicBezTo>
                    <a:pt x="9823" y="8551"/>
                    <a:pt x="9741" y="8533"/>
                    <a:pt x="9657" y="8494"/>
                  </a:cubicBezTo>
                  <a:cubicBezTo>
                    <a:pt x="9287" y="8321"/>
                    <a:pt x="9218" y="7836"/>
                    <a:pt x="9195" y="7432"/>
                  </a:cubicBezTo>
                  <a:cubicBezTo>
                    <a:pt x="9137" y="6415"/>
                    <a:pt x="9068" y="5399"/>
                    <a:pt x="9010" y="4394"/>
                  </a:cubicBezTo>
                  <a:cubicBezTo>
                    <a:pt x="8976" y="3851"/>
                    <a:pt x="8941" y="3308"/>
                    <a:pt x="8733" y="2823"/>
                  </a:cubicBezTo>
                  <a:cubicBezTo>
                    <a:pt x="8537" y="2337"/>
                    <a:pt x="8121" y="1899"/>
                    <a:pt x="7589" y="1806"/>
                  </a:cubicBezTo>
                  <a:cubicBezTo>
                    <a:pt x="7523" y="1795"/>
                    <a:pt x="7457" y="1790"/>
                    <a:pt x="7393" y="1790"/>
                  </a:cubicBezTo>
                  <a:cubicBezTo>
                    <a:pt x="6700" y="1790"/>
                    <a:pt x="6096" y="2382"/>
                    <a:pt x="5695" y="2984"/>
                  </a:cubicBezTo>
                  <a:cubicBezTo>
                    <a:pt x="5106" y="3874"/>
                    <a:pt x="4713" y="4879"/>
                    <a:pt x="4540" y="5930"/>
                  </a:cubicBezTo>
                  <a:cubicBezTo>
                    <a:pt x="4436" y="6565"/>
                    <a:pt x="4413" y="7212"/>
                    <a:pt x="4205" y="7824"/>
                  </a:cubicBezTo>
                  <a:cubicBezTo>
                    <a:pt x="3997" y="8425"/>
                    <a:pt x="3570" y="9014"/>
                    <a:pt x="2957" y="9176"/>
                  </a:cubicBezTo>
                  <a:cubicBezTo>
                    <a:pt x="2838" y="9208"/>
                    <a:pt x="2716" y="9223"/>
                    <a:pt x="2594" y="9223"/>
                  </a:cubicBezTo>
                  <a:cubicBezTo>
                    <a:pt x="2059" y="9223"/>
                    <a:pt x="1527" y="8931"/>
                    <a:pt x="1179" y="8517"/>
                  </a:cubicBezTo>
                  <a:cubicBezTo>
                    <a:pt x="751" y="7998"/>
                    <a:pt x="555" y="7339"/>
                    <a:pt x="451" y="6681"/>
                  </a:cubicBezTo>
                  <a:lnTo>
                    <a:pt x="451" y="6681"/>
                  </a:lnTo>
                  <a:cubicBezTo>
                    <a:pt x="0" y="7801"/>
                    <a:pt x="81" y="9060"/>
                    <a:pt x="659" y="10111"/>
                  </a:cubicBezTo>
                  <a:cubicBezTo>
                    <a:pt x="1122" y="10952"/>
                    <a:pt x="2074" y="11582"/>
                    <a:pt x="2993" y="11582"/>
                  </a:cubicBezTo>
                  <a:cubicBezTo>
                    <a:pt x="3312" y="11582"/>
                    <a:pt x="3627" y="11506"/>
                    <a:pt x="3916" y="11336"/>
                  </a:cubicBezTo>
                  <a:cubicBezTo>
                    <a:pt x="4956" y="10724"/>
                    <a:pt x="5129" y="9314"/>
                    <a:pt x="5152" y="8113"/>
                  </a:cubicBezTo>
                  <a:cubicBezTo>
                    <a:pt x="5164" y="7374"/>
                    <a:pt x="5349" y="6415"/>
                    <a:pt x="6076" y="6323"/>
                  </a:cubicBezTo>
                  <a:cubicBezTo>
                    <a:pt x="6109" y="6319"/>
                    <a:pt x="6141" y="6317"/>
                    <a:pt x="6172" y="6317"/>
                  </a:cubicBezTo>
                  <a:cubicBezTo>
                    <a:pt x="6693" y="6317"/>
                    <a:pt x="7103" y="6838"/>
                    <a:pt x="7266" y="7339"/>
                  </a:cubicBezTo>
                  <a:cubicBezTo>
                    <a:pt x="7636" y="8402"/>
                    <a:pt x="7439" y="9569"/>
                    <a:pt x="7589" y="10689"/>
                  </a:cubicBezTo>
                  <a:cubicBezTo>
                    <a:pt x="7728" y="11798"/>
                    <a:pt x="8456" y="13022"/>
                    <a:pt x="9576" y="13057"/>
                  </a:cubicBezTo>
                  <a:cubicBezTo>
                    <a:pt x="9589" y="13057"/>
                    <a:pt x="9602" y="13057"/>
                    <a:pt x="9615" y="13057"/>
                  </a:cubicBezTo>
                  <a:cubicBezTo>
                    <a:pt x="10510" y="13057"/>
                    <a:pt x="11232" y="12271"/>
                    <a:pt x="11528" y="11428"/>
                  </a:cubicBezTo>
                  <a:cubicBezTo>
                    <a:pt x="11829" y="10573"/>
                    <a:pt x="11817" y="9638"/>
                    <a:pt x="11944" y="8737"/>
                  </a:cubicBezTo>
                  <a:cubicBezTo>
                    <a:pt x="12048" y="7951"/>
                    <a:pt x="12372" y="7085"/>
                    <a:pt x="13111" y="6808"/>
                  </a:cubicBezTo>
                  <a:cubicBezTo>
                    <a:pt x="13252" y="6758"/>
                    <a:pt x="13399" y="6735"/>
                    <a:pt x="13546" y="6735"/>
                  </a:cubicBezTo>
                  <a:cubicBezTo>
                    <a:pt x="13975" y="6735"/>
                    <a:pt x="14407" y="6931"/>
                    <a:pt x="14717" y="7224"/>
                  </a:cubicBezTo>
                  <a:cubicBezTo>
                    <a:pt x="15132" y="7628"/>
                    <a:pt x="15352" y="8194"/>
                    <a:pt x="15467" y="8760"/>
                  </a:cubicBezTo>
                  <a:cubicBezTo>
                    <a:pt x="15629" y="9603"/>
                    <a:pt x="15583" y="10458"/>
                    <a:pt x="15629" y="11313"/>
                  </a:cubicBezTo>
                  <a:cubicBezTo>
                    <a:pt x="15687" y="12168"/>
                    <a:pt x="15849" y="13045"/>
                    <a:pt x="16380" y="13727"/>
                  </a:cubicBezTo>
                  <a:cubicBezTo>
                    <a:pt x="16766" y="14214"/>
                    <a:pt x="17384" y="14548"/>
                    <a:pt x="17990" y="14548"/>
                  </a:cubicBezTo>
                  <a:cubicBezTo>
                    <a:pt x="18218" y="14548"/>
                    <a:pt x="18444" y="14501"/>
                    <a:pt x="18655" y="14397"/>
                  </a:cubicBezTo>
                  <a:cubicBezTo>
                    <a:pt x="19487" y="13993"/>
                    <a:pt x="19741" y="12941"/>
                    <a:pt x="19903" y="12017"/>
                  </a:cubicBezTo>
                  <a:cubicBezTo>
                    <a:pt x="20088" y="10989"/>
                    <a:pt x="20261" y="9961"/>
                    <a:pt x="20446" y="8933"/>
                  </a:cubicBezTo>
                  <a:cubicBezTo>
                    <a:pt x="20573" y="8171"/>
                    <a:pt x="20850" y="7258"/>
                    <a:pt x="21601" y="7108"/>
                  </a:cubicBezTo>
                  <a:cubicBezTo>
                    <a:pt x="21673" y="7092"/>
                    <a:pt x="21744" y="7085"/>
                    <a:pt x="21814" y="7085"/>
                  </a:cubicBezTo>
                  <a:cubicBezTo>
                    <a:pt x="22408" y="7085"/>
                    <a:pt x="22925" y="7625"/>
                    <a:pt x="23184" y="8194"/>
                  </a:cubicBezTo>
                  <a:cubicBezTo>
                    <a:pt x="23622" y="9164"/>
                    <a:pt x="23634" y="10262"/>
                    <a:pt x="23669" y="11336"/>
                  </a:cubicBezTo>
                  <a:cubicBezTo>
                    <a:pt x="23703" y="12399"/>
                    <a:pt x="23784" y="13507"/>
                    <a:pt x="24362" y="14408"/>
                  </a:cubicBezTo>
                  <a:cubicBezTo>
                    <a:pt x="24797" y="15088"/>
                    <a:pt x="25593" y="15583"/>
                    <a:pt x="26370" y="15583"/>
                  </a:cubicBezTo>
                  <a:cubicBezTo>
                    <a:pt x="26623" y="15583"/>
                    <a:pt x="26875" y="15530"/>
                    <a:pt x="27111" y="15413"/>
                  </a:cubicBezTo>
                  <a:cubicBezTo>
                    <a:pt x="28693" y="14616"/>
                    <a:pt x="28174" y="11983"/>
                    <a:pt x="29525" y="10816"/>
                  </a:cubicBezTo>
                  <a:cubicBezTo>
                    <a:pt x="29895" y="10501"/>
                    <a:pt x="30351" y="10345"/>
                    <a:pt x="30810" y="10345"/>
                  </a:cubicBezTo>
                  <a:cubicBezTo>
                    <a:pt x="31210" y="10345"/>
                    <a:pt x="31613" y="10464"/>
                    <a:pt x="31962" y="10701"/>
                  </a:cubicBezTo>
                  <a:cubicBezTo>
                    <a:pt x="32944" y="11417"/>
                    <a:pt x="33060" y="12837"/>
                    <a:pt x="33811" y="13796"/>
                  </a:cubicBezTo>
                  <a:cubicBezTo>
                    <a:pt x="34393" y="14538"/>
                    <a:pt x="35332" y="14901"/>
                    <a:pt x="36285" y="14901"/>
                  </a:cubicBezTo>
                  <a:cubicBezTo>
                    <a:pt x="36920" y="14901"/>
                    <a:pt x="37562" y="14739"/>
                    <a:pt x="38108" y="14420"/>
                  </a:cubicBezTo>
                  <a:cubicBezTo>
                    <a:pt x="39471" y="13611"/>
                    <a:pt x="40245" y="12040"/>
                    <a:pt x="40418" y="10469"/>
                  </a:cubicBezTo>
                  <a:lnTo>
                    <a:pt x="40418" y="10469"/>
                  </a:lnTo>
                  <a:cubicBezTo>
                    <a:pt x="39518" y="11245"/>
                    <a:pt x="38483" y="11830"/>
                    <a:pt x="37583" y="11830"/>
                  </a:cubicBezTo>
                  <a:cubicBezTo>
                    <a:pt x="37397" y="11830"/>
                    <a:pt x="37217" y="11805"/>
                    <a:pt x="37045" y="11752"/>
                  </a:cubicBezTo>
                  <a:cubicBezTo>
                    <a:pt x="36052" y="11440"/>
                    <a:pt x="35405" y="10446"/>
                    <a:pt x="35162" y="9430"/>
                  </a:cubicBezTo>
                  <a:cubicBezTo>
                    <a:pt x="34920" y="8413"/>
                    <a:pt x="35000" y="7362"/>
                    <a:pt x="34977" y="6311"/>
                  </a:cubicBezTo>
                  <a:cubicBezTo>
                    <a:pt x="34966" y="5271"/>
                    <a:pt x="34850" y="4186"/>
                    <a:pt x="34261" y="3319"/>
                  </a:cubicBezTo>
                  <a:cubicBezTo>
                    <a:pt x="33811" y="2657"/>
                    <a:pt x="33022" y="2183"/>
                    <a:pt x="32253" y="2183"/>
                  </a:cubicBezTo>
                  <a:cubicBezTo>
                    <a:pt x="32016" y="2183"/>
                    <a:pt x="31781" y="2228"/>
                    <a:pt x="31558" y="2326"/>
                  </a:cubicBezTo>
                  <a:cubicBezTo>
                    <a:pt x="30726" y="2696"/>
                    <a:pt x="30322" y="3608"/>
                    <a:pt x="30033" y="4463"/>
                  </a:cubicBezTo>
                  <a:cubicBezTo>
                    <a:pt x="29594" y="5757"/>
                    <a:pt x="29283" y="7097"/>
                    <a:pt x="29098" y="8460"/>
                  </a:cubicBezTo>
                  <a:cubicBezTo>
                    <a:pt x="29005" y="9118"/>
                    <a:pt x="28936" y="9800"/>
                    <a:pt x="28601" y="10366"/>
                  </a:cubicBezTo>
                  <a:cubicBezTo>
                    <a:pt x="28324" y="10834"/>
                    <a:pt x="27810" y="11215"/>
                    <a:pt x="27280" y="11215"/>
                  </a:cubicBezTo>
                  <a:cubicBezTo>
                    <a:pt x="27170" y="11215"/>
                    <a:pt x="27059" y="11198"/>
                    <a:pt x="26949" y="11163"/>
                  </a:cubicBezTo>
                  <a:cubicBezTo>
                    <a:pt x="26141" y="10920"/>
                    <a:pt x="25921" y="9880"/>
                    <a:pt x="25863" y="9037"/>
                  </a:cubicBezTo>
                  <a:cubicBezTo>
                    <a:pt x="25736" y="7385"/>
                    <a:pt x="25679" y="5734"/>
                    <a:pt x="25679" y="4070"/>
                  </a:cubicBezTo>
                  <a:cubicBezTo>
                    <a:pt x="25679" y="3354"/>
                    <a:pt x="25690" y="2626"/>
                    <a:pt x="25517" y="1933"/>
                  </a:cubicBezTo>
                  <a:cubicBezTo>
                    <a:pt x="25332" y="1240"/>
                    <a:pt x="24928" y="559"/>
                    <a:pt x="24292" y="224"/>
                  </a:cubicBezTo>
                  <a:cubicBezTo>
                    <a:pt x="24004" y="70"/>
                    <a:pt x="23685" y="0"/>
                    <a:pt x="23362" y="0"/>
                  </a:cubicBezTo>
                  <a:close/>
                </a:path>
              </a:pathLst>
            </a:custGeom>
            <a:solidFill>
              <a:schemeClr val="accent1"/>
            </a:solidFill>
            <a:ln w="7225" cap="flat" cmpd="sng">
              <a:solidFill>
                <a:srgbClr val="000000"/>
              </a:solidFill>
              <a:prstDash val="solid"/>
              <a:miter lim="115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38"/>
            <p:cNvSpPr/>
            <p:nvPr/>
          </p:nvSpPr>
          <p:spPr>
            <a:xfrm>
              <a:off x="-884976" y="1751949"/>
              <a:ext cx="4678615" cy="1780509"/>
            </a:xfrm>
            <a:custGeom>
              <a:avLst/>
              <a:gdLst/>
              <a:ahLst/>
              <a:cxnLst/>
              <a:rect l="l" t="t" r="r" b="b"/>
              <a:pathLst>
                <a:path w="40511" h="15417" extrusionOk="0">
                  <a:moveTo>
                    <a:pt x="13903" y="1"/>
                  </a:moveTo>
                  <a:cubicBezTo>
                    <a:pt x="13621" y="1"/>
                    <a:pt x="13343" y="65"/>
                    <a:pt x="13088" y="208"/>
                  </a:cubicBezTo>
                  <a:cubicBezTo>
                    <a:pt x="11529" y="1074"/>
                    <a:pt x="12176" y="3685"/>
                    <a:pt x="10882" y="4921"/>
                  </a:cubicBezTo>
                  <a:cubicBezTo>
                    <a:pt x="10499" y="5265"/>
                    <a:pt x="10009" y="5442"/>
                    <a:pt x="9518" y="5442"/>
                  </a:cubicBezTo>
                  <a:cubicBezTo>
                    <a:pt x="9151" y="5442"/>
                    <a:pt x="8782" y="5343"/>
                    <a:pt x="8456" y="5140"/>
                  </a:cubicBezTo>
                  <a:cubicBezTo>
                    <a:pt x="7440" y="4470"/>
                    <a:pt x="7255" y="3061"/>
                    <a:pt x="6469" y="2137"/>
                  </a:cubicBezTo>
                  <a:cubicBezTo>
                    <a:pt x="5887" y="1464"/>
                    <a:pt x="5014" y="1143"/>
                    <a:pt x="4126" y="1143"/>
                  </a:cubicBezTo>
                  <a:cubicBezTo>
                    <a:pt x="3429" y="1143"/>
                    <a:pt x="2722" y="1340"/>
                    <a:pt x="2138" y="1721"/>
                  </a:cubicBezTo>
                  <a:cubicBezTo>
                    <a:pt x="809" y="2588"/>
                    <a:pt x="105" y="4193"/>
                    <a:pt x="1" y="5764"/>
                  </a:cubicBezTo>
                  <a:cubicBezTo>
                    <a:pt x="904" y="4921"/>
                    <a:pt x="1951" y="4265"/>
                    <a:pt x="2866" y="4265"/>
                  </a:cubicBezTo>
                  <a:cubicBezTo>
                    <a:pt x="3016" y="4265"/>
                    <a:pt x="3163" y="4283"/>
                    <a:pt x="3304" y="4320"/>
                  </a:cubicBezTo>
                  <a:cubicBezTo>
                    <a:pt x="4321" y="4586"/>
                    <a:pt x="5014" y="5533"/>
                    <a:pt x="5314" y="6538"/>
                  </a:cubicBezTo>
                  <a:cubicBezTo>
                    <a:pt x="5603" y="7543"/>
                    <a:pt x="5568" y="8594"/>
                    <a:pt x="5626" y="9645"/>
                  </a:cubicBezTo>
                  <a:cubicBezTo>
                    <a:pt x="5695" y="10685"/>
                    <a:pt x="5880" y="11759"/>
                    <a:pt x="6492" y="12602"/>
                  </a:cubicBezTo>
                  <a:cubicBezTo>
                    <a:pt x="6950" y="13221"/>
                    <a:pt x="7713" y="13648"/>
                    <a:pt x="8457" y="13648"/>
                  </a:cubicBezTo>
                  <a:cubicBezTo>
                    <a:pt x="8726" y="13648"/>
                    <a:pt x="8993" y="13592"/>
                    <a:pt x="9242" y="13469"/>
                  </a:cubicBezTo>
                  <a:cubicBezTo>
                    <a:pt x="10050" y="13064"/>
                    <a:pt x="10408" y="12140"/>
                    <a:pt x="10662" y="11274"/>
                  </a:cubicBezTo>
                  <a:cubicBezTo>
                    <a:pt x="11032" y="9946"/>
                    <a:pt x="11286" y="8594"/>
                    <a:pt x="11413" y="7231"/>
                  </a:cubicBezTo>
                  <a:cubicBezTo>
                    <a:pt x="11471" y="6573"/>
                    <a:pt x="11506" y="5891"/>
                    <a:pt x="11818" y="5302"/>
                  </a:cubicBezTo>
                  <a:cubicBezTo>
                    <a:pt x="12086" y="4795"/>
                    <a:pt x="12611" y="4391"/>
                    <a:pt x="13157" y="4391"/>
                  </a:cubicBezTo>
                  <a:cubicBezTo>
                    <a:pt x="13245" y="4391"/>
                    <a:pt x="13334" y="4402"/>
                    <a:pt x="13423" y="4424"/>
                  </a:cubicBezTo>
                  <a:cubicBezTo>
                    <a:pt x="14255" y="4644"/>
                    <a:pt x="14509" y="5660"/>
                    <a:pt x="14613" y="6503"/>
                  </a:cubicBezTo>
                  <a:cubicBezTo>
                    <a:pt x="14821" y="8155"/>
                    <a:pt x="14948" y="9796"/>
                    <a:pt x="15029" y="11459"/>
                  </a:cubicBezTo>
                  <a:cubicBezTo>
                    <a:pt x="15063" y="12175"/>
                    <a:pt x="15075" y="12903"/>
                    <a:pt x="15294" y="13584"/>
                  </a:cubicBezTo>
                  <a:cubicBezTo>
                    <a:pt x="15514" y="14277"/>
                    <a:pt x="15941" y="14924"/>
                    <a:pt x="16600" y="15236"/>
                  </a:cubicBezTo>
                  <a:cubicBezTo>
                    <a:pt x="16864" y="15360"/>
                    <a:pt x="17148" y="15416"/>
                    <a:pt x="17436" y="15416"/>
                  </a:cubicBezTo>
                  <a:cubicBezTo>
                    <a:pt x="18114" y="15416"/>
                    <a:pt x="18811" y="15103"/>
                    <a:pt x="19314" y="14624"/>
                  </a:cubicBezTo>
                  <a:cubicBezTo>
                    <a:pt x="20030" y="13942"/>
                    <a:pt x="20400" y="12984"/>
                    <a:pt x="20666" y="12025"/>
                  </a:cubicBezTo>
                  <a:cubicBezTo>
                    <a:pt x="21082" y="10454"/>
                    <a:pt x="21243" y="8814"/>
                    <a:pt x="21116" y="7196"/>
                  </a:cubicBezTo>
                  <a:cubicBezTo>
                    <a:pt x="21082" y="6792"/>
                    <a:pt x="21047" y="6388"/>
                    <a:pt x="21151" y="6007"/>
                  </a:cubicBezTo>
                  <a:cubicBezTo>
                    <a:pt x="21255" y="5626"/>
                    <a:pt x="21578" y="5267"/>
                    <a:pt x="21983" y="5256"/>
                  </a:cubicBezTo>
                  <a:cubicBezTo>
                    <a:pt x="21992" y="5256"/>
                    <a:pt x="22001" y="5255"/>
                    <a:pt x="22010" y="5255"/>
                  </a:cubicBezTo>
                  <a:cubicBezTo>
                    <a:pt x="22650" y="5255"/>
                    <a:pt x="22955" y="6062"/>
                    <a:pt x="23068" y="6700"/>
                  </a:cubicBezTo>
                  <a:lnTo>
                    <a:pt x="23865" y="11055"/>
                  </a:lnTo>
                  <a:cubicBezTo>
                    <a:pt x="24085" y="12267"/>
                    <a:pt x="24443" y="13665"/>
                    <a:pt x="25575" y="14150"/>
                  </a:cubicBezTo>
                  <a:cubicBezTo>
                    <a:pt x="25822" y="14259"/>
                    <a:pt x="26083" y="14308"/>
                    <a:pt x="26346" y="14308"/>
                  </a:cubicBezTo>
                  <a:cubicBezTo>
                    <a:pt x="27091" y="14308"/>
                    <a:pt x="27849" y="13911"/>
                    <a:pt x="28336" y="13330"/>
                  </a:cubicBezTo>
                  <a:cubicBezTo>
                    <a:pt x="28994" y="12533"/>
                    <a:pt x="29248" y="11482"/>
                    <a:pt x="29352" y="10465"/>
                  </a:cubicBezTo>
                  <a:cubicBezTo>
                    <a:pt x="29456" y="9437"/>
                    <a:pt x="29433" y="8409"/>
                    <a:pt x="29641" y="7393"/>
                  </a:cubicBezTo>
                  <a:cubicBezTo>
                    <a:pt x="29751" y="6863"/>
                    <a:pt x="30129" y="6248"/>
                    <a:pt x="30602" y="6248"/>
                  </a:cubicBezTo>
                  <a:cubicBezTo>
                    <a:pt x="30676" y="6248"/>
                    <a:pt x="30753" y="6263"/>
                    <a:pt x="30831" y="6295"/>
                  </a:cubicBezTo>
                  <a:cubicBezTo>
                    <a:pt x="31200" y="6446"/>
                    <a:pt x="31304" y="6931"/>
                    <a:pt x="31339" y="7335"/>
                  </a:cubicBezTo>
                  <a:lnTo>
                    <a:pt x="31674" y="10362"/>
                  </a:lnTo>
                  <a:cubicBezTo>
                    <a:pt x="31720" y="10893"/>
                    <a:pt x="31790" y="11436"/>
                    <a:pt x="32009" y="11909"/>
                  </a:cubicBezTo>
                  <a:cubicBezTo>
                    <a:pt x="32240" y="12395"/>
                    <a:pt x="32679" y="12810"/>
                    <a:pt x="33210" y="12880"/>
                  </a:cubicBezTo>
                  <a:cubicBezTo>
                    <a:pt x="33258" y="12885"/>
                    <a:pt x="33305" y="12888"/>
                    <a:pt x="33352" y="12888"/>
                  </a:cubicBezTo>
                  <a:cubicBezTo>
                    <a:pt x="34064" y="12888"/>
                    <a:pt x="34668" y="12249"/>
                    <a:pt x="35047" y="11621"/>
                  </a:cubicBezTo>
                  <a:cubicBezTo>
                    <a:pt x="35590" y="10708"/>
                    <a:pt x="35936" y="9680"/>
                    <a:pt x="36063" y="8629"/>
                  </a:cubicBezTo>
                  <a:cubicBezTo>
                    <a:pt x="36144" y="7982"/>
                    <a:pt x="36133" y="7335"/>
                    <a:pt x="36318" y="6711"/>
                  </a:cubicBezTo>
                  <a:cubicBezTo>
                    <a:pt x="36491" y="6099"/>
                    <a:pt x="36895" y="5498"/>
                    <a:pt x="37507" y="5302"/>
                  </a:cubicBezTo>
                  <a:cubicBezTo>
                    <a:pt x="37650" y="5256"/>
                    <a:pt x="37796" y="5234"/>
                    <a:pt x="37942" y="5234"/>
                  </a:cubicBezTo>
                  <a:cubicBezTo>
                    <a:pt x="38450" y="5234"/>
                    <a:pt x="38960" y="5494"/>
                    <a:pt x="39309" y="5880"/>
                  </a:cubicBezTo>
                  <a:cubicBezTo>
                    <a:pt x="39760" y="6376"/>
                    <a:pt x="39979" y="7035"/>
                    <a:pt x="40118" y="7682"/>
                  </a:cubicBezTo>
                  <a:cubicBezTo>
                    <a:pt x="40511" y="6538"/>
                    <a:pt x="40372" y="5291"/>
                    <a:pt x="39748" y="4262"/>
                  </a:cubicBezTo>
                  <a:cubicBezTo>
                    <a:pt x="39260" y="3468"/>
                    <a:pt x="38327" y="2899"/>
                    <a:pt x="37443" y="2899"/>
                  </a:cubicBezTo>
                  <a:cubicBezTo>
                    <a:pt x="37092" y="2899"/>
                    <a:pt x="36749" y="2988"/>
                    <a:pt x="36445" y="3188"/>
                  </a:cubicBezTo>
                  <a:cubicBezTo>
                    <a:pt x="35428" y="3847"/>
                    <a:pt x="35313" y="5256"/>
                    <a:pt x="35347" y="6469"/>
                  </a:cubicBezTo>
                  <a:cubicBezTo>
                    <a:pt x="35382" y="7208"/>
                    <a:pt x="35232" y="8167"/>
                    <a:pt x="34516" y="8294"/>
                  </a:cubicBezTo>
                  <a:cubicBezTo>
                    <a:pt x="34467" y="8303"/>
                    <a:pt x="34420" y="8307"/>
                    <a:pt x="34373" y="8307"/>
                  </a:cubicBezTo>
                  <a:cubicBezTo>
                    <a:pt x="33871" y="8307"/>
                    <a:pt x="33458" y="7821"/>
                    <a:pt x="33268" y="7335"/>
                  </a:cubicBezTo>
                  <a:cubicBezTo>
                    <a:pt x="32864" y="6295"/>
                    <a:pt x="32991" y="5117"/>
                    <a:pt x="32795" y="4008"/>
                  </a:cubicBezTo>
                  <a:cubicBezTo>
                    <a:pt x="32600" y="2922"/>
                    <a:pt x="31839" y="1744"/>
                    <a:pt x="30736" y="1744"/>
                  </a:cubicBezTo>
                  <a:cubicBezTo>
                    <a:pt x="30725" y="1744"/>
                    <a:pt x="30714" y="1744"/>
                    <a:pt x="30704" y="1744"/>
                  </a:cubicBezTo>
                  <a:cubicBezTo>
                    <a:pt x="29791" y="1756"/>
                    <a:pt x="29087" y="2588"/>
                    <a:pt x="28821" y="3454"/>
                  </a:cubicBezTo>
                  <a:cubicBezTo>
                    <a:pt x="28555" y="4332"/>
                    <a:pt x="28625" y="5256"/>
                    <a:pt x="28532" y="6168"/>
                  </a:cubicBezTo>
                  <a:cubicBezTo>
                    <a:pt x="28463" y="6954"/>
                    <a:pt x="28186" y="7843"/>
                    <a:pt x="27446" y="8144"/>
                  </a:cubicBezTo>
                  <a:cubicBezTo>
                    <a:pt x="27290" y="8208"/>
                    <a:pt x="27124" y="8238"/>
                    <a:pt x="26957" y="8238"/>
                  </a:cubicBezTo>
                  <a:cubicBezTo>
                    <a:pt x="26554" y="8238"/>
                    <a:pt x="26143" y="8066"/>
                    <a:pt x="25841" y="7797"/>
                  </a:cubicBezTo>
                  <a:cubicBezTo>
                    <a:pt x="25402" y="7416"/>
                    <a:pt x="25159" y="6862"/>
                    <a:pt x="25009" y="6295"/>
                  </a:cubicBezTo>
                  <a:cubicBezTo>
                    <a:pt x="24801" y="5475"/>
                    <a:pt x="24813" y="4609"/>
                    <a:pt x="24720" y="3754"/>
                  </a:cubicBezTo>
                  <a:cubicBezTo>
                    <a:pt x="24639" y="2911"/>
                    <a:pt x="24431" y="2033"/>
                    <a:pt x="23865" y="1386"/>
                  </a:cubicBezTo>
                  <a:cubicBezTo>
                    <a:pt x="23471" y="936"/>
                    <a:pt x="22876" y="637"/>
                    <a:pt x="22297" y="637"/>
                  </a:cubicBezTo>
                  <a:cubicBezTo>
                    <a:pt x="22044" y="637"/>
                    <a:pt x="21795" y="694"/>
                    <a:pt x="21567" y="820"/>
                  </a:cubicBezTo>
                  <a:cubicBezTo>
                    <a:pt x="20747" y="1259"/>
                    <a:pt x="20539" y="2322"/>
                    <a:pt x="20423" y="3258"/>
                  </a:cubicBezTo>
                  <a:cubicBezTo>
                    <a:pt x="20296" y="4286"/>
                    <a:pt x="20169" y="5325"/>
                    <a:pt x="20030" y="6365"/>
                  </a:cubicBezTo>
                  <a:cubicBezTo>
                    <a:pt x="19938" y="7127"/>
                    <a:pt x="19707" y="8051"/>
                    <a:pt x="18968" y="8248"/>
                  </a:cubicBezTo>
                  <a:cubicBezTo>
                    <a:pt x="18884" y="8269"/>
                    <a:pt x="18802" y="8279"/>
                    <a:pt x="18720" y="8279"/>
                  </a:cubicBezTo>
                  <a:cubicBezTo>
                    <a:pt x="18142" y="8279"/>
                    <a:pt x="17611" y="7777"/>
                    <a:pt x="17327" y="7231"/>
                  </a:cubicBezTo>
                  <a:cubicBezTo>
                    <a:pt x="16854" y="6284"/>
                    <a:pt x="16796" y="5187"/>
                    <a:pt x="16704" y="4124"/>
                  </a:cubicBezTo>
                  <a:cubicBezTo>
                    <a:pt x="16623" y="3061"/>
                    <a:pt x="16484" y="1941"/>
                    <a:pt x="15872" y="1074"/>
                  </a:cubicBezTo>
                  <a:cubicBezTo>
                    <a:pt x="15420" y="446"/>
                    <a:pt x="14646" y="1"/>
                    <a:pt x="13903" y="1"/>
                  </a:cubicBezTo>
                  <a:close/>
                </a:path>
              </a:pathLst>
            </a:custGeom>
            <a:solidFill>
              <a:schemeClr val="accent1"/>
            </a:solidFill>
            <a:ln w="7225" cap="flat" cmpd="sng">
              <a:solidFill>
                <a:srgbClr val="000000"/>
              </a:solidFill>
              <a:prstDash val="solid"/>
              <a:miter lim="115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38"/>
            <p:cNvSpPr/>
            <p:nvPr/>
          </p:nvSpPr>
          <p:spPr>
            <a:xfrm>
              <a:off x="5031635" y="-1198965"/>
              <a:ext cx="3752732" cy="3316988"/>
            </a:xfrm>
            <a:custGeom>
              <a:avLst/>
              <a:gdLst/>
              <a:ahLst/>
              <a:cxnLst/>
              <a:rect l="l" t="t" r="r" b="b"/>
              <a:pathLst>
                <a:path w="32494" h="28721" extrusionOk="0">
                  <a:moveTo>
                    <a:pt x="21051" y="0"/>
                  </a:moveTo>
                  <a:cubicBezTo>
                    <a:pt x="20156" y="0"/>
                    <a:pt x="19244" y="441"/>
                    <a:pt x="18933" y="1259"/>
                  </a:cubicBezTo>
                  <a:cubicBezTo>
                    <a:pt x="18609" y="2102"/>
                    <a:pt x="18956" y="3038"/>
                    <a:pt x="19360" y="3846"/>
                  </a:cubicBezTo>
                  <a:cubicBezTo>
                    <a:pt x="19972" y="5071"/>
                    <a:pt x="20700" y="6249"/>
                    <a:pt x="21520" y="7335"/>
                  </a:cubicBezTo>
                  <a:cubicBezTo>
                    <a:pt x="21924" y="7866"/>
                    <a:pt x="22352" y="8398"/>
                    <a:pt x="22525" y="9033"/>
                  </a:cubicBezTo>
                  <a:cubicBezTo>
                    <a:pt x="22687" y="9668"/>
                    <a:pt x="22513" y="10465"/>
                    <a:pt x="21924" y="10766"/>
                  </a:cubicBezTo>
                  <a:cubicBezTo>
                    <a:pt x="21750" y="10857"/>
                    <a:pt x="21569" y="10896"/>
                    <a:pt x="21386" y="10896"/>
                  </a:cubicBezTo>
                  <a:cubicBezTo>
                    <a:pt x="20778" y="10896"/>
                    <a:pt x="20145" y="10464"/>
                    <a:pt x="19649" y="10038"/>
                  </a:cubicBezTo>
                  <a:cubicBezTo>
                    <a:pt x="18390" y="8952"/>
                    <a:pt x="17177" y="7820"/>
                    <a:pt x="16010" y="6653"/>
                  </a:cubicBezTo>
                  <a:cubicBezTo>
                    <a:pt x="15502" y="6145"/>
                    <a:pt x="14994" y="5614"/>
                    <a:pt x="14370" y="5256"/>
                  </a:cubicBezTo>
                  <a:cubicBezTo>
                    <a:pt x="13925" y="4992"/>
                    <a:pt x="13415" y="4822"/>
                    <a:pt x="12908" y="4822"/>
                  </a:cubicBezTo>
                  <a:cubicBezTo>
                    <a:pt x="12704" y="4822"/>
                    <a:pt x="12501" y="4850"/>
                    <a:pt x="12302" y="4909"/>
                  </a:cubicBezTo>
                  <a:cubicBezTo>
                    <a:pt x="11355" y="5198"/>
                    <a:pt x="10766" y="6214"/>
                    <a:pt x="10708" y="7196"/>
                  </a:cubicBezTo>
                  <a:cubicBezTo>
                    <a:pt x="10639" y="8178"/>
                    <a:pt x="11008" y="9148"/>
                    <a:pt x="11459" y="10026"/>
                  </a:cubicBezTo>
                  <a:cubicBezTo>
                    <a:pt x="12210" y="11470"/>
                    <a:pt x="13203" y="12787"/>
                    <a:pt x="14381" y="13896"/>
                  </a:cubicBezTo>
                  <a:cubicBezTo>
                    <a:pt x="14670" y="14173"/>
                    <a:pt x="14982" y="14439"/>
                    <a:pt x="15155" y="14797"/>
                  </a:cubicBezTo>
                  <a:cubicBezTo>
                    <a:pt x="15340" y="15155"/>
                    <a:pt x="15340" y="15640"/>
                    <a:pt x="15051" y="15906"/>
                  </a:cubicBezTo>
                  <a:cubicBezTo>
                    <a:pt x="14896" y="16054"/>
                    <a:pt x="14710" y="16114"/>
                    <a:pt x="14512" y="16114"/>
                  </a:cubicBezTo>
                  <a:cubicBezTo>
                    <a:pt x="14094" y="16114"/>
                    <a:pt x="13622" y="15845"/>
                    <a:pt x="13261" y="15571"/>
                  </a:cubicBezTo>
                  <a:lnTo>
                    <a:pt x="9749" y="12903"/>
                  </a:lnTo>
                  <a:cubicBezTo>
                    <a:pt x="8948" y="12290"/>
                    <a:pt x="7993" y="11654"/>
                    <a:pt x="7035" y="11654"/>
                  </a:cubicBezTo>
                  <a:cubicBezTo>
                    <a:pt x="6819" y="11654"/>
                    <a:pt x="6603" y="11687"/>
                    <a:pt x="6388" y="11759"/>
                  </a:cubicBezTo>
                  <a:cubicBezTo>
                    <a:pt x="5418" y="12094"/>
                    <a:pt x="4863" y="13203"/>
                    <a:pt x="4909" y="14219"/>
                  </a:cubicBezTo>
                  <a:cubicBezTo>
                    <a:pt x="4956" y="15247"/>
                    <a:pt x="5475" y="16195"/>
                    <a:pt x="6088" y="17026"/>
                  </a:cubicBezTo>
                  <a:cubicBezTo>
                    <a:pt x="6700" y="17846"/>
                    <a:pt x="7416" y="18609"/>
                    <a:pt x="7936" y="19487"/>
                  </a:cubicBezTo>
                  <a:cubicBezTo>
                    <a:pt x="8259" y="20030"/>
                    <a:pt x="8386" y="20908"/>
                    <a:pt x="7797" y="21104"/>
                  </a:cubicBezTo>
                  <a:cubicBezTo>
                    <a:pt x="7729" y="21129"/>
                    <a:pt x="7660" y="21140"/>
                    <a:pt x="7592" y="21140"/>
                  </a:cubicBezTo>
                  <a:cubicBezTo>
                    <a:pt x="7278" y="21140"/>
                    <a:pt x="6970" y="20906"/>
                    <a:pt x="6723" y="20688"/>
                  </a:cubicBezTo>
                  <a:lnTo>
                    <a:pt x="4436" y="18667"/>
                  </a:lnTo>
                  <a:cubicBezTo>
                    <a:pt x="4043" y="18309"/>
                    <a:pt x="3627" y="17950"/>
                    <a:pt x="3142" y="17754"/>
                  </a:cubicBezTo>
                  <a:cubicBezTo>
                    <a:pt x="2911" y="17657"/>
                    <a:pt x="2657" y="17603"/>
                    <a:pt x="2409" y="17603"/>
                  </a:cubicBezTo>
                  <a:cubicBezTo>
                    <a:pt x="2124" y="17603"/>
                    <a:pt x="1846" y="17674"/>
                    <a:pt x="1617" y="17835"/>
                  </a:cubicBezTo>
                  <a:cubicBezTo>
                    <a:pt x="970" y="18297"/>
                    <a:pt x="947" y="19233"/>
                    <a:pt x="1098" y="20007"/>
                  </a:cubicBezTo>
                  <a:cubicBezTo>
                    <a:pt x="1317" y="21046"/>
                    <a:pt x="1744" y="22040"/>
                    <a:pt x="2357" y="22906"/>
                  </a:cubicBezTo>
                  <a:cubicBezTo>
                    <a:pt x="2738" y="23426"/>
                    <a:pt x="3177" y="23911"/>
                    <a:pt x="3466" y="24488"/>
                  </a:cubicBezTo>
                  <a:cubicBezTo>
                    <a:pt x="3743" y="25066"/>
                    <a:pt x="3870" y="25759"/>
                    <a:pt x="3535" y="26337"/>
                  </a:cubicBezTo>
                  <a:cubicBezTo>
                    <a:pt x="3230" y="26862"/>
                    <a:pt x="2599" y="27130"/>
                    <a:pt x="1992" y="27130"/>
                  </a:cubicBezTo>
                  <a:cubicBezTo>
                    <a:pt x="1932" y="27130"/>
                    <a:pt x="1873" y="27127"/>
                    <a:pt x="1814" y="27122"/>
                  </a:cubicBezTo>
                  <a:cubicBezTo>
                    <a:pt x="1155" y="27053"/>
                    <a:pt x="543" y="26718"/>
                    <a:pt x="0" y="26337"/>
                  </a:cubicBezTo>
                  <a:lnTo>
                    <a:pt x="0" y="26337"/>
                  </a:lnTo>
                  <a:cubicBezTo>
                    <a:pt x="474" y="27434"/>
                    <a:pt x="1421" y="28277"/>
                    <a:pt x="2576" y="28612"/>
                  </a:cubicBezTo>
                  <a:cubicBezTo>
                    <a:pt x="2829" y="28685"/>
                    <a:pt x="3097" y="28720"/>
                    <a:pt x="3365" y="28720"/>
                  </a:cubicBezTo>
                  <a:cubicBezTo>
                    <a:pt x="4418" y="28720"/>
                    <a:pt x="5483" y="28172"/>
                    <a:pt x="5741" y="27168"/>
                  </a:cubicBezTo>
                  <a:cubicBezTo>
                    <a:pt x="6053" y="26002"/>
                    <a:pt x="5175" y="24881"/>
                    <a:pt x="4332" y="24015"/>
                  </a:cubicBezTo>
                  <a:cubicBezTo>
                    <a:pt x="3824" y="23483"/>
                    <a:pt x="3281" y="22675"/>
                    <a:pt x="3731" y="22097"/>
                  </a:cubicBezTo>
                  <a:cubicBezTo>
                    <a:pt x="3912" y="21863"/>
                    <a:pt x="4189" y="21769"/>
                    <a:pt x="4486" y="21769"/>
                  </a:cubicBezTo>
                  <a:cubicBezTo>
                    <a:pt x="4758" y="21769"/>
                    <a:pt x="5047" y="21848"/>
                    <a:pt x="5291" y="21970"/>
                  </a:cubicBezTo>
                  <a:cubicBezTo>
                    <a:pt x="6307" y="22467"/>
                    <a:pt x="6989" y="23426"/>
                    <a:pt x="7890" y="24107"/>
                  </a:cubicBezTo>
                  <a:cubicBezTo>
                    <a:pt x="8426" y="24525"/>
                    <a:pt x="9138" y="24821"/>
                    <a:pt x="9796" y="24821"/>
                  </a:cubicBezTo>
                  <a:cubicBezTo>
                    <a:pt x="10230" y="24821"/>
                    <a:pt x="10641" y="24692"/>
                    <a:pt x="10962" y="24384"/>
                  </a:cubicBezTo>
                  <a:cubicBezTo>
                    <a:pt x="11632" y="23761"/>
                    <a:pt x="11586" y="22663"/>
                    <a:pt x="11193" y="21843"/>
                  </a:cubicBezTo>
                  <a:cubicBezTo>
                    <a:pt x="10801" y="21023"/>
                    <a:pt x="10131" y="20376"/>
                    <a:pt x="9588" y="19648"/>
                  </a:cubicBezTo>
                  <a:cubicBezTo>
                    <a:pt x="9103" y="19025"/>
                    <a:pt x="8721" y="18181"/>
                    <a:pt x="9056" y="17465"/>
                  </a:cubicBezTo>
                  <a:cubicBezTo>
                    <a:pt x="9299" y="16934"/>
                    <a:pt x="9900" y="16634"/>
                    <a:pt x="10477" y="16634"/>
                  </a:cubicBezTo>
                  <a:cubicBezTo>
                    <a:pt x="10490" y="16633"/>
                    <a:pt x="10504" y="16633"/>
                    <a:pt x="10517" y="16633"/>
                  </a:cubicBezTo>
                  <a:cubicBezTo>
                    <a:pt x="11080" y="16633"/>
                    <a:pt x="11620" y="16872"/>
                    <a:pt x="12094" y="17176"/>
                  </a:cubicBezTo>
                  <a:cubicBezTo>
                    <a:pt x="12810" y="17650"/>
                    <a:pt x="13376" y="18297"/>
                    <a:pt x="14023" y="18863"/>
                  </a:cubicBezTo>
                  <a:cubicBezTo>
                    <a:pt x="14659" y="19441"/>
                    <a:pt x="15398" y="19937"/>
                    <a:pt x="16253" y="20041"/>
                  </a:cubicBezTo>
                  <a:cubicBezTo>
                    <a:pt x="16338" y="20052"/>
                    <a:pt x="16425" y="20057"/>
                    <a:pt x="16512" y="20057"/>
                  </a:cubicBezTo>
                  <a:cubicBezTo>
                    <a:pt x="17283" y="20057"/>
                    <a:pt x="18083" y="19647"/>
                    <a:pt x="18332" y="18921"/>
                  </a:cubicBezTo>
                  <a:cubicBezTo>
                    <a:pt x="18632" y="18031"/>
                    <a:pt x="18078" y="17107"/>
                    <a:pt x="17535" y="16345"/>
                  </a:cubicBezTo>
                  <a:lnTo>
                    <a:pt x="15733" y="13780"/>
                  </a:lnTo>
                  <a:cubicBezTo>
                    <a:pt x="15294" y="13157"/>
                    <a:pt x="14832" y="12313"/>
                    <a:pt x="15259" y="11678"/>
                  </a:cubicBezTo>
                  <a:cubicBezTo>
                    <a:pt x="15487" y="11315"/>
                    <a:pt x="15904" y="11171"/>
                    <a:pt x="16341" y="11171"/>
                  </a:cubicBezTo>
                  <a:cubicBezTo>
                    <a:pt x="16614" y="11171"/>
                    <a:pt x="16894" y="11227"/>
                    <a:pt x="17142" y="11320"/>
                  </a:cubicBezTo>
                  <a:cubicBezTo>
                    <a:pt x="18147" y="11690"/>
                    <a:pt x="18921" y="12475"/>
                    <a:pt x="19707" y="13203"/>
                  </a:cubicBezTo>
                  <a:cubicBezTo>
                    <a:pt x="20480" y="13931"/>
                    <a:pt x="21335" y="14658"/>
                    <a:pt x="22375" y="14889"/>
                  </a:cubicBezTo>
                  <a:cubicBezTo>
                    <a:pt x="22554" y="14929"/>
                    <a:pt x="22739" y="14949"/>
                    <a:pt x="22926" y="14949"/>
                  </a:cubicBezTo>
                  <a:cubicBezTo>
                    <a:pt x="23824" y="14949"/>
                    <a:pt x="24743" y="14495"/>
                    <a:pt x="25020" y="13653"/>
                  </a:cubicBezTo>
                  <a:cubicBezTo>
                    <a:pt x="25586" y="11967"/>
                    <a:pt x="23345" y="10465"/>
                    <a:pt x="23472" y="8698"/>
                  </a:cubicBezTo>
                  <a:cubicBezTo>
                    <a:pt x="23553" y="7797"/>
                    <a:pt x="24235" y="7058"/>
                    <a:pt x="25124" y="6896"/>
                  </a:cubicBezTo>
                  <a:cubicBezTo>
                    <a:pt x="25234" y="6879"/>
                    <a:pt x="25342" y="6871"/>
                    <a:pt x="25450" y="6871"/>
                  </a:cubicBezTo>
                  <a:cubicBezTo>
                    <a:pt x="26524" y="6871"/>
                    <a:pt x="27521" y="7637"/>
                    <a:pt x="28612" y="7774"/>
                  </a:cubicBezTo>
                  <a:cubicBezTo>
                    <a:pt x="28721" y="7787"/>
                    <a:pt x="28829" y="7794"/>
                    <a:pt x="28936" y="7794"/>
                  </a:cubicBezTo>
                  <a:cubicBezTo>
                    <a:pt x="30387" y="7794"/>
                    <a:pt x="31724" y="6595"/>
                    <a:pt x="32089" y="5175"/>
                  </a:cubicBezTo>
                  <a:cubicBezTo>
                    <a:pt x="32494" y="3639"/>
                    <a:pt x="31928" y="1975"/>
                    <a:pt x="30934" y="739"/>
                  </a:cubicBezTo>
                  <a:cubicBezTo>
                    <a:pt x="30830" y="2172"/>
                    <a:pt x="30391" y="3558"/>
                    <a:pt x="29479" y="4043"/>
                  </a:cubicBezTo>
                  <a:cubicBezTo>
                    <a:pt x="29134" y="4224"/>
                    <a:pt x="28754" y="4304"/>
                    <a:pt x="28367" y="4304"/>
                  </a:cubicBezTo>
                  <a:cubicBezTo>
                    <a:pt x="27717" y="4304"/>
                    <a:pt x="27049" y="4079"/>
                    <a:pt x="26499" y="3731"/>
                  </a:cubicBezTo>
                  <a:cubicBezTo>
                    <a:pt x="25609" y="3188"/>
                    <a:pt x="24928" y="2391"/>
                    <a:pt x="24165" y="1663"/>
                  </a:cubicBezTo>
                  <a:cubicBezTo>
                    <a:pt x="23414" y="936"/>
                    <a:pt x="22560" y="242"/>
                    <a:pt x="21543" y="46"/>
                  </a:cubicBezTo>
                  <a:cubicBezTo>
                    <a:pt x="21382" y="15"/>
                    <a:pt x="21217" y="0"/>
                    <a:pt x="21051" y="0"/>
                  </a:cubicBezTo>
                  <a:close/>
                </a:path>
              </a:pathLst>
            </a:custGeom>
            <a:solidFill>
              <a:schemeClr val="lt1"/>
            </a:solidFill>
            <a:ln w="7225" cap="flat" cmpd="sng">
              <a:solidFill>
                <a:srgbClr val="000000"/>
              </a:solidFill>
              <a:prstDash val="solid"/>
              <a:miter lim="115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38"/>
            <p:cNvSpPr/>
            <p:nvPr/>
          </p:nvSpPr>
          <p:spPr>
            <a:xfrm>
              <a:off x="410373" y="2945781"/>
              <a:ext cx="3626155" cy="3410073"/>
            </a:xfrm>
            <a:custGeom>
              <a:avLst/>
              <a:gdLst/>
              <a:ahLst/>
              <a:cxnLst/>
              <a:rect l="l" t="t" r="r" b="b"/>
              <a:pathLst>
                <a:path w="31398" h="29527" extrusionOk="0">
                  <a:moveTo>
                    <a:pt x="28079" y="0"/>
                  </a:moveTo>
                  <a:cubicBezTo>
                    <a:pt x="26978" y="0"/>
                    <a:pt x="25844" y="601"/>
                    <a:pt x="25621" y="1653"/>
                  </a:cubicBezTo>
                  <a:cubicBezTo>
                    <a:pt x="25367" y="2831"/>
                    <a:pt x="26291" y="3917"/>
                    <a:pt x="27169" y="4749"/>
                  </a:cubicBezTo>
                  <a:cubicBezTo>
                    <a:pt x="27701" y="5246"/>
                    <a:pt x="28290" y="6031"/>
                    <a:pt x="27874" y="6632"/>
                  </a:cubicBezTo>
                  <a:cubicBezTo>
                    <a:pt x="27686" y="6890"/>
                    <a:pt x="27383" y="6993"/>
                    <a:pt x="27061" y="6993"/>
                  </a:cubicBezTo>
                  <a:cubicBezTo>
                    <a:pt x="26808" y="6993"/>
                    <a:pt x="26543" y="6930"/>
                    <a:pt x="26314" y="6828"/>
                  </a:cubicBezTo>
                  <a:cubicBezTo>
                    <a:pt x="25275" y="6378"/>
                    <a:pt x="24547" y="5454"/>
                    <a:pt x="23623" y="4807"/>
                  </a:cubicBezTo>
                  <a:cubicBezTo>
                    <a:pt x="23095" y="4444"/>
                    <a:pt x="22416" y="4190"/>
                    <a:pt x="21787" y="4190"/>
                  </a:cubicBezTo>
                  <a:cubicBezTo>
                    <a:pt x="21315" y="4190"/>
                    <a:pt x="20871" y="4333"/>
                    <a:pt x="20539" y="4680"/>
                  </a:cubicBezTo>
                  <a:cubicBezTo>
                    <a:pt x="19904" y="5338"/>
                    <a:pt x="19984" y="6424"/>
                    <a:pt x="20423" y="7232"/>
                  </a:cubicBezTo>
                  <a:cubicBezTo>
                    <a:pt x="20851" y="8029"/>
                    <a:pt x="21555" y="8642"/>
                    <a:pt x="22133" y="9346"/>
                  </a:cubicBezTo>
                  <a:cubicBezTo>
                    <a:pt x="22641" y="9947"/>
                    <a:pt x="23069" y="10779"/>
                    <a:pt x="22768" y="11506"/>
                  </a:cubicBezTo>
                  <a:cubicBezTo>
                    <a:pt x="22537" y="12038"/>
                    <a:pt x="21960" y="12373"/>
                    <a:pt x="21382" y="12407"/>
                  </a:cubicBezTo>
                  <a:cubicBezTo>
                    <a:pt x="21342" y="12410"/>
                    <a:pt x="21301" y="12411"/>
                    <a:pt x="21261" y="12411"/>
                  </a:cubicBezTo>
                  <a:cubicBezTo>
                    <a:pt x="20726" y="12411"/>
                    <a:pt x="20204" y="12202"/>
                    <a:pt x="19742" y="11934"/>
                  </a:cubicBezTo>
                  <a:cubicBezTo>
                    <a:pt x="19003" y="11495"/>
                    <a:pt x="18402" y="10883"/>
                    <a:pt x="17744" y="10340"/>
                  </a:cubicBezTo>
                  <a:cubicBezTo>
                    <a:pt x="17074" y="9808"/>
                    <a:pt x="16300" y="9335"/>
                    <a:pt x="15456" y="9265"/>
                  </a:cubicBezTo>
                  <a:cubicBezTo>
                    <a:pt x="15409" y="9262"/>
                    <a:pt x="15362" y="9261"/>
                    <a:pt x="15314" y="9261"/>
                  </a:cubicBezTo>
                  <a:cubicBezTo>
                    <a:pt x="14510" y="9261"/>
                    <a:pt x="13664" y="9716"/>
                    <a:pt x="13435" y="10490"/>
                  </a:cubicBezTo>
                  <a:cubicBezTo>
                    <a:pt x="13169" y="11391"/>
                    <a:pt x="13770" y="12280"/>
                    <a:pt x="14347" y="13020"/>
                  </a:cubicBezTo>
                  <a:cubicBezTo>
                    <a:pt x="14994" y="13851"/>
                    <a:pt x="15630" y="14671"/>
                    <a:pt x="16277" y="15503"/>
                  </a:cubicBezTo>
                  <a:cubicBezTo>
                    <a:pt x="16750" y="16104"/>
                    <a:pt x="17235" y="16924"/>
                    <a:pt x="16854" y="17582"/>
                  </a:cubicBezTo>
                  <a:cubicBezTo>
                    <a:pt x="16618" y="17978"/>
                    <a:pt x="16166" y="18133"/>
                    <a:pt x="15693" y="18133"/>
                  </a:cubicBezTo>
                  <a:cubicBezTo>
                    <a:pt x="15449" y="18133"/>
                    <a:pt x="15199" y="18092"/>
                    <a:pt x="14971" y="18021"/>
                  </a:cubicBezTo>
                  <a:cubicBezTo>
                    <a:pt x="13966" y="17686"/>
                    <a:pt x="13146" y="16959"/>
                    <a:pt x="12338" y="16254"/>
                  </a:cubicBezTo>
                  <a:cubicBezTo>
                    <a:pt x="11517" y="15561"/>
                    <a:pt x="10640" y="14879"/>
                    <a:pt x="9588" y="14695"/>
                  </a:cubicBezTo>
                  <a:cubicBezTo>
                    <a:pt x="9453" y="14672"/>
                    <a:pt x="9313" y="14661"/>
                    <a:pt x="9173" y="14661"/>
                  </a:cubicBezTo>
                  <a:cubicBezTo>
                    <a:pt x="8231" y="14661"/>
                    <a:pt x="7252" y="15161"/>
                    <a:pt x="7001" y="16046"/>
                  </a:cubicBezTo>
                  <a:cubicBezTo>
                    <a:pt x="6516" y="17756"/>
                    <a:pt x="8814" y="19153"/>
                    <a:pt x="8780" y="20932"/>
                  </a:cubicBezTo>
                  <a:cubicBezTo>
                    <a:pt x="8734" y="21845"/>
                    <a:pt x="8098" y="22607"/>
                    <a:pt x="7209" y="22815"/>
                  </a:cubicBezTo>
                  <a:cubicBezTo>
                    <a:pt x="7065" y="22845"/>
                    <a:pt x="6922" y="22858"/>
                    <a:pt x="6779" y="22858"/>
                  </a:cubicBezTo>
                  <a:cubicBezTo>
                    <a:pt x="5753" y="22858"/>
                    <a:pt x="4751" y="22180"/>
                    <a:pt x="3686" y="22099"/>
                  </a:cubicBezTo>
                  <a:cubicBezTo>
                    <a:pt x="3616" y="22093"/>
                    <a:pt x="3547" y="22090"/>
                    <a:pt x="3478" y="22090"/>
                  </a:cubicBezTo>
                  <a:cubicBezTo>
                    <a:pt x="1988" y="22090"/>
                    <a:pt x="645" y="23380"/>
                    <a:pt x="336" y="24860"/>
                  </a:cubicBezTo>
                  <a:cubicBezTo>
                    <a:pt x="1" y="26407"/>
                    <a:pt x="636" y="28048"/>
                    <a:pt x="1687" y="29226"/>
                  </a:cubicBezTo>
                  <a:cubicBezTo>
                    <a:pt x="1734" y="27794"/>
                    <a:pt x="2092" y="26407"/>
                    <a:pt x="2993" y="25876"/>
                  </a:cubicBezTo>
                  <a:cubicBezTo>
                    <a:pt x="3367" y="25660"/>
                    <a:pt x="3789" y="25566"/>
                    <a:pt x="4221" y="25566"/>
                  </a:cubicBezTo>
                  <a:cubicBezTo>
                    <a:pt x="4827" y="25566"/>
                    <a:pt x="5451" y="25752"/>
                    <a:pt x="5984" y="26049"/>
                  </a:cubicBezTo>
                  <a:cubicBezTo>
                    <a:pt x="6897" y="26546"/>
                    <a:pt x="7625" y="27320"/>
                    <a:pt x="8399" y="28013"/>
                  </a:cubicBezTo>
                  <a:cubicBezTo>
                    <a:pt x="9184" y="28706"/>
                    <a:pt x="10074" y="29353"/>
                    <a:pt x="11102" y="29503"/>
                  </a:cubicBezTo>
                  <a:cubicBezTo>
                    <a:pt x="11217" y="29518"/>
                    <a:pt x="11333" y="29526"/>
                    <a:pt x="11450" y="29526"/>
                  </a:cubicBezTo>
                  <a:cubicBezTo>
                    <a:pt x="12394" y="29526"/>
                    <a:pt x="13367" y="29037"/>
                    <a:pt x="13654" y="28163"/>
                  </a:cubicBezTo>
                  <a:cubicBezTo>
                    <a:pt x="13943" y="27308"/>
                    <a:pt x="13539" y="26396"/>
                    <a:pt x="13111" y="25610"/>
                  </a:cubicBezTo>
                  <a:cubicBezTo>
                    <a:pt x="12442" y="24409"/>
                    <a:pt x="11656" y="23277"/>
                    <a:pt x="10778" y="22214"/>
                  </a:cubicBezTo>
                  <a:cubicBezTo>
                    <a:pt x="10362" y="21706"/>
                    <a:pt x="9912" y="21198"/>
                    <a:pt x="9704" y="20574"/>
                  </a:cubicBezTo>
                  <a:cubicBezTo>
                    <a:pt x="9508" y="19939"/>
                    <a:pt x="9658" y="19142"/>
                    <a:pt x="10224" y="18807"/>
                  </a:cubicBezTo>
                  <a:cubicBezTo>
                    <a:pt x="10413" y="18698"/>
                    <a:pt x="10612" y="18651"/>
                    <a:pt x="10816" y="18651"/>
                  </a:cubicBezTo>
                  <a:cubicBezTo>
                    <a:pt x="11408" y="18651"/>
                    <a:pt x="12035" y="19046"/>
                    <a:pt x="12534" y="19442"/>
                  </a:cubicBezTo>
                  <a:cubicBezTo>
                    <a:pt x="13839" y="20459"/>
                    <a:pt x="15110" y="21533"/>
                    <a:pt x="16334" y="22653"/>
                  </a:cubicBezTo>
                  <a:cubicBezTo>
                    <a:pt x="16866" y="23138"/>
                    <a:pt x="17397" y="23635"/>
                    <a:pt x="18032" y="23970"/>
                  </a:cubicBezTo>
                  <a:cubicBezTo>
                    <a:pt x="18452" y="24191"/>
                    <a:pt x="18927" y="24332"/>
                    <a:pt x="19398" y="24332"/>
                  </a:cubicBezTo>
                  <a:cubicBezTo>
                    <a:pt x="19640" y="24332"/>
                    <a:pt x="19880" y="24295"/>
                    <a:pt x="20112" y="24213"/>
                  </a:cubicBezTo>
                  <a:cubicBezTo>
                    <a:pt x="21036" y="23878"/>
                    <a:pt x="21579" y="22850"/>
                    <a:pt x="21602" y="21856"/>
                  </a:cubicBezTo>
                  <a:cubicBezTo>
                    <a:pt x="21613" y="20874"/>
                    <a:pt x="21209" y="19927"/>
                    <a:pt x="20712" y="19072"/>
                  </a:cubicBezTo>
                  <a:cubicBezTo>
                    <a:pt x="19904" y="17652"/>
                    <a:pt x="18852" y="16393"/>
                    <a:pt x="17616" y="15330"/>
                  </a:cubicBezTo>
                  <a:cubicBezTo>
                    <a:pt x="17316" y="15064"/>
                    <a:pt x="16993" y="14810"/>
                    <a:pt x="16796" y="14463"/>
                  </a:cubicBezTo>
                  <a:cubicBezTo>
                    <a:pt x="16612" y="14117"/>
                    <a:pt x="16588" y="13643"/>
                    <a:pt x="16866" y="13355"/>
                  </a:cubicBezTo>
                  <a:cubicBezTo>
                    <a:pt x="17022" y="13186"/>
                    <a:pt x="17220" y="13119"/>
                    <a:pt x="17435" y="13119"/>
                  </a:cubicBezTo>
                  <a:cubicBezTo>
                    <a:pt x="17839" y="13119"/>
                    <a:pt x="18302" y="13356"/>
                    <a:pt x="18656" y="13597"/>
                  </a:cubicBezTo>
                  <a:lnTo>
                    <a:pt x="22283" y="16115"/>
                  </a:lnTo>
                  <a:cubicBezTo>
                    <a:pt x="23074" y="16661"/>
                    <a:pt x="24016" y="17235"/>
                    <a:pt x="24938" y="17235"/>
                  </a:cubicBezTo>
                  <a:cubicBezTo>
                    <a:pt x="25188" y="17235"/>
                    <a:pt x="25436" y="17193"/>
                    <a:pt x="25679" y="17097"/>
                  </a:cubicBezTo>
                  <a:cubicBezTo>
                    <a:pt x="26638" y="16716"/>
                    <a:pt x="27135" y="15584"/>
                    <a:pt x="27042" y="14567"/>
                  </a:cubicBezTo>
                  <a:cubicBezTo>
                    <a:pt x="26961" y="13539"/>
                    <a:pt x="26395" y="12615"/>
                    <a:pt x="25748" y="11818"/>
                  </a:cubicBezTo>
                  <a:cubicBezTo>
                    <a:pt x="25102" y="11021"/>
                    <a:pt x="24351" y="10305"/>
                    <a:pt x="23785" y="9439"/>
                  </a:cubicBezTo>
                  <a:cubicBezTo>
                    <a:pt x="23438" y="8919"/>
                    <a:pt x="23265" y="8053"/>
                    <a:pt x="23843" y="7822"/>
                  </a:cubicBezTo>
                  <a:cubicBezTo>
                    <a:pt x="23921" y="7788"/>
                    <a:pt x="24001" y="7773"/>
                    <a:pt x="24081" y="7773"/>
                  </a:cubicBezTo>
                  <a:cubicBezTo>
                    <a:pt x="24387" y="7773"/>
                    <a:pt x="24692" y="7990"/>
                    <a:pt x="24940" y="8191"/>
                  </a:cubicBezTo>
                  <a:lnTo>
                    <a:pt x="27319" y="10109"/>
                  </a:lnTo>
                  <a:cubicBezTo>
                    <a:pt x="27735" y="10444"/>
                    <a:pt x="28151" y="10779"/>
                    <a:pt x="28659" y="10963"/>
                  </a:cubicBezTo>
                  <a:cubicBezTo>
                    <a:pt x="28863" y="11035"/>
                    <a:pt x="29087" y="11075"/>
                    <a:pt x="29308" y="11075"/>
                  </a:cubicBezTo>
                  <a:cubicBezTo>
                    <a:pt x="29626" y="11075"/>
                    <a:pt x="29939" y="10992"/>
                    <a:pt x="30184" y="10802"/>
                  </a:cubicBezTo>
                  <a:cubicBezTo>
                    <a:pt x="30796" y="10305"/>
                    <a:pt x="30785" y="9369"/>
                    <a:pt x="30588" y="8607"/>
                  </a:cubicBezTo>
                  <a:cubicBezTo>
                    <a:pt x="30334" y="7567"/>
                    <a:pt x="29861" y="6609"/>
                    <a:pt x="29191" y="5765"/>
                  </a:cubicBezTo>
                  <a:cubicBezTo>
                    <a:pt x="28798" y="5257"/>
                    <a:pt x="28324" y="4807"/>
                    <a:pt x="28024" y="4241"/>
                  </a:cubicBezTo>
                  <a:cubicBezTo>
                    <a:pt x="27724" y="3686"/>
                    <a:pt x="27574" y="2970"/>
                    <a:pt x="27862" y="2404"/>
                  </a:cubicBezTo>
                  <a:cubicBezTo>
                    <a:pt x="28147" y="1835"/>
                    <a:pt x="28806" y="1535"/>
                    <a:pt x="29444" y="1535"/>
                  </a:cubicBezTo>
                  <a:cubicBezTo>
                    <a:pt x="29479" y="1535"/>
                    <a:pt x="29514" y="1536"/>
                    <a:pt x="29549" y="1538"/>
                  </a:cubicBezTo>
                  <a:cubicBezTo>
                    <a:pt x="30219" y="1561"/>
                    <a:pt x="30843" y="1873"/>
                    <a:pt x="31397" y="2231"/>
                  </a:cubicBezTo>
                  <a:cubicBezTo>
                    <a:pt x="30877" y="1145"/>
                    <a:pt x="29884" y="359"/>
                    <a:pt x="28717" y="71"/>
                  </a:cubicBezTo>
                  <a:cubicBezTo>
                    <a:pt x="28511" y="23"/>
                    <a:pt x="28296" y="0"/>
                    <a:pt x="28079" y="0"/>
                  </a:cubicBezTo>
                  <a:close/>
                </a:path>
              </a:pathLst>
            </a:custGeom>
            <a:solidFill>
              <a:schemeClr val="lt1"/>
            </a:solidFill>
            <a:ln w="7225" cap="flat" cmpd="sng">
              <a:solidFill>
                <a:srgbClr val="000000"/>
              </a:solidFill>
              <a:prstDash val="solid"/>
              <a:miter lim="115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38"/>
            <p:cNvSpPr/>
            <p:nvPr/>
          </p:nvSpPr>
          <p:spPr>
            <a:xfrm rot="-1388850">
              <a:off x="-272813" y="-55249"/>
              <a:ext cx="1814663" cy="1892785"/>
            </a:xfrm>
            <a:custGeom>
              <a:avLst/>
              <a:gdLst/>
              <a:ahLst/>
              <a:cxnLst/>
              <a:rect l="l" t="t" r="r" b="b"/>
              <a:pathLst>
                <a:path w="29872" h="31158" extrusionOk="0">
                  <a:moveTo>
                    <a:pt x="3953" y="0"/>
                  </a:moveTo>
                  <a:cubicBezTo>
                    <a:pt x="2670" y="0"/>
                    <a:pt x="1395" y="583"/>
                    <a:pt x="416" y="1448"/>
                  </a:cubicBezTo>
                  <a:cubicBezTo>
                    <a:pt x="1849" y="1483"/>
                    <a:pt x="3246" y="1829"/>
                    <a:pt x="3766" y="2730"/>
                  </a:cubicBezTo>
                  <a:cubicBezTo>
                    <a:pt x="4286" y="3631"/>
                    <a:pt x="4101" y="4809"/>
                    <a:pt x="3604" y="5722"/>
                  </a:cubicBezTo>
                  <a:cubicBezTo>
                    <a:pt x="3096" y="6634"/>
                    <a:pt x="2322" y="7362"/>
                    <a:pt x="1629" y="8148"/>
                  </a:cubicBezTo>
                  <a:cubicBezTo>
                    <a:pt x="936" y="8921"/>
                    <a:pt x="301" y="9811"/>
                    <a:pt x="151" y="10839"/>
                  </a:cubicBezTo>
                  <a:cubicBezTo>
                    <a:pt x="0" y="11879"/>
                    <a:pt x="497" y="13068"/>
                    <a:pt x="1479" y="13392"/>
                  </a:cubicBezTo>
                  <a:cubicBezTo>
                    <a:pt x="1680" y="13460"/>
                    <a:pt x="1885" y="13489"/>
                    <a:pt x="2090" y="13489"/>
                  </a:cubicBezTo>
                  <a:cubicBezTo>
                    <a:pt x="2760" y="13489"/>
                    <a:pt x="3440" y="13176"/>
                    <a:pt x="4032" y="12849"/>
                  </a:cubicBezTo>
                  <a:cubicBezTo>
                    <a:pt x="5233" y="12179"/>
                    <a:pt x="6365" y="11405"/>
                    <a:pt x="7428" y="10527"/>
                  </a:cubicBezTo>
                  <a:cubicBezTo>
                    <a:pt x="7936" y="10100"/>
                    <a:pt x="8444" y="9649"/>
                    <a:pt x="9068" y="9441"/>
                  </a:cubicBezTo>
                  <a:cubicBezTo>
                    <a:pt x="9243" y="9387"/>
                    <a:pt x="9431" y="9359"/>
                    <a:pt x="9617" y="9359"/>
                  </a:cubicBezTo>
                  <a:cubicBezTo>
                    <a:pt x="10108" y="9359"/>
                    <a:pt x="10593" y="9551"/>
                    <a:pt x="10835" y="9961"/>
                  </a:cubicBezTo>
                  <a:cubicBezTo>
                    <a:pt x="11263" y="10700"/>
                    <a:pt x="10731" y="11601"/>
                    <a:pt x="10212" y="12271"/>
                  </a:cubicBezTo>
                  <a:cubicBezTo>
                    <a:pt x="9184" y="13577"/>
                    <a:pt x="8109" y="14847"/>
                    <a:pt x="7000" y="16072"/>
                  </a:cubicBezTo>
                  <a:cubicBezTo>
                    <a:pt x="6515" y="16603"/>
                    <a:pt x="6007" y="17134"/>
                    <a:pt x="5672" y="17770"/>
                  </a:cubicBezTo>
                  <a:cubicBezTo>
                    <a:pt x="5337" y="18405"/>
                    <a:pt x="5187" y="19167"/>
                    <a:pt x="5429" y="19849"/>
                  </a:cubicBezTo>
                  <a:cubicBezTo>
                    <a:pt x="5764" y="20773"/>
                    <a:pt x="6804" y="21316"/>
                    <a:pt x="7786" y="21339"/>
                  </a:cubicBezTo>
                  <a:cubicBezTo>
                    <a:pt x="7800" y="21339"/>
                    <a:pt x="7814" y="21339"/>
                    <a:pt x="7827" y="21339"/>
                  </a:cubicBezTo>
                  <a:cubicBezTo>
                    <a:pt x="8806" y="21339"/>
                    <a:pt x="9738" y="20939"/>
                    <a:pt x="10581" y="20450"/>
                  </a:cubicBezTo>
                  <a:cubicBezTo>
                    <a:pt x="11991" y="19641"/>
                    <a:pt x="13250" y="18590"/>
                    <a:pt x="14312" y="17354"/>
                  </a:cubicBezTo>
                  <a:cubicBezTo>
                    <a:pt x="14578" y="17054"/>
                    <a:pt x="14832" y="16730"/>
                    <a:pt x="15179" y="16534"/>
                  </a:cubicBezTo>
                  <a:cubicBezTo>
                    <a:pt x="15345" y="16445"/>
                    <a:pt x="15544" y="16393"/>
                    <a:pt x="15737" y="16393"/>
                  </a:cubicBezTo>
                  <a:cubicBezTo>
                    <a:pt x="15946" y="16393"/>
                    <a:pt x="16149" y="16453"/>
                    <a:pt x="16299" y="16591"/>
                  </a:cubicBezTo>
                  <a:cubicBezTo>
                    <a:pt x="16773" y="17054"/>
                    <a:pt x="16415" y="17851"/>
                    <a:pt x="16045" y="18393"/>
                  </a:cubicBezTo>
                  <a:cubicBezTo>
                    <a:pt x="15202" y="19606"/>
                    <a:pt x="14370" y="20819"/>
                    <a:pt x="13527" y="22032"/>
                  </a:cubicBezTo>
                  <a:cubicBezTo>
                    <a:pt x="12834" y="23049"/>
                    <a:pt x="12094" y="24285"/>
                    <a:pt x="12545" y="25440"/>
                  </a:cubicBezTo>
                  <a:cubicBezTo>
                    <a:pt x="12899" y="26330"/>
                    <a:pt x="13899" y="26811"/>
                    <a:pt x="14863" y="26811"/>
                  </a:cubicBezTo>
                  <a:cubicBezTo>
                    <a:pt x="14938" y="26811"/>
                    <a:pt x="15012" y="26809"/>
                    <a:pt x="15086" y="26803"/>
                  </a:cubicBezTo>
                  <a:cubicBezTo>
                    <a:pt x="16103" y="26710"/>
                    <a:pt x="17027" y="26144"/>
                    <a:pt x="17824" y="25497"/>
                  </a:cubicBezTo>
                  <a:cubicBezTo>
                    <a:pt x="18621" y="24851"/>
                    <a:pt x="19349" y="24100"/>
                    <a:pt x="20203" y="23534"/>
                  </a:cubicBezTo>
                  <a:cubicBezTo>
                    <a:pt x="20478" y="23357"/>
                    <a:pt x="20849" y="23225"/>
                    <a:pt x="21172" y="23225"/>
                  </a:cubicBezTo>
                  <a:cubicBezTo>
                    <a:pt x="21461" y="23225"/>
                    <a:pt x="21712" y="23330"/>
                    <a:pt x="21821" y="23603"/>
                  </a:cubicBezTo>
                  <a:cubicBezTo>
                    <a:pt x="21982" y="23973"/>
                    <a:pt x="21705" y="24377"/>
                    <a:pt x="21451" y="24700"/>
                  </a:cubicBezTo>
                  <a:lnTo>
                    <a:pt x="19533" y="27068"/>
                  </a:lnTo>
                  <a:cubicBezTo>
                    <a:pt x="19210" y="27484"/>
                    <a:pt x="18863" y="27912"/>
                    <a:pt x="18690" y="28408"/>
                  </a:cubicBezTo>
                  <a:cubicBezTo>
                    <a:pt x="18505" y="28917"/>
                    <a:pt x="18517" y="29517"/>
                    <a:pt x="18852" y="29933"/>
                  </a:cubicBezTo>
                  <a:cubicBezTo>
                    <a:pt x="19158" y="30327"/>
                    <a:pt x="19645" y="30463"/>
                    <a:pt x="20154" y="30463"/>
                  </a:cubicBezTo>
                  <a:cubicBezTo>
                    <a:pt x="20450" y="30463"/>
                    <a:pt x="20754" y="30417"/>
                    <a:pt x="21035" y="30349"/>
                  </a:cubicBezTo>
                  <a:cubicBezTo>
                    <a:pt x="22075" y="30083"/>
                    <a:pt x="23033" y="29610"/>
                    <a:pt x="23877" y="28951"/>
                  </a:cubicBezTo>
                  <a:cubicBezTo>
                    <a:pt x="24385" y="28558"/>
                    <a:pt x="24835" y="28096"/>
                    <a:pt x="25401" y="27773"/>
                  </a:cubicBezTo>
                  <a:cubicBezTo>
                    <a:pt x="25747" y="27583"/>
                    <a:pt x="26144" y="27461"/>
                    <a:pt x="26533" y="27461"/>
                  </a:cubicBezTo>
                  <a:cubicBezTo>
                    <a:pt x="26781" y="27461"/>
                    <a:pt x="27025" y="27510"/>
                    <a:pt x="27250" y="27623"/>
                  </a:cubicBezTo>
                  <a:cubicBezTo>
                    <a:pt x="27839" y="27923"/>
                    <a:pt x="28139" y="28639"/>
                    <a:pt x="28116" y="29309"/>
                  </a:cubicBezTo>
                  <a:cubicBezTo>
                    <a:pt x="28081" y="29968"/>
                    <a:pt x="27769" y="30591"/>
                    <a:pt x="27411" y="31158"/>
                  </a:cubicBezTo>
                  <a:cubicBezTo>
                    <a:pt x="28497" y="30626"/>
                    <a:pt x="29294" y="29644"/>
                    <a:pt x="29583" y="28466"/>
                  </a:cubicBezTo>
                  <a:cubicBezTo>
                    <a:pt x="29872" y="27207"/>
                    <a:pt x="29260" y="25636"/>
                    <a:pt x="27989" y="25370"/>
                  </a:cubicBezTo>
                  <a:cubicBezTo>
                    <a:pt x="27855" y="25342"/>
                    <a:pt x="27722" y="25328"/>
                    <a:pt x="27591" y="25328"/>
                  </a:cubicBezTo>
                  <a:cubicBezTo>
                    <a:pt x="26567" y="25328"/>
                    <a:pt x="25630" y="26152"/>
                    <a:pt x="24893" y="26930"/>
                  </a:cubicBezTo>
                  <a:cubicBezTo>
                    <a:pt x="24516" y="27333"/>
                    <a:pt x="23973" y="27770"/>
                    <a:pt x="23470" y="27770"/>
                  </a:cubicBezTo>
                  <a:cubicBezTo>
                    <a:pt x="23310" y="27770"/>
                    <a:pt x="23155" y="27726"/>
                    <a:pt x="23010" y="27623"/>
                  </a:cubicBezTo>
                  <a:cubicBezTo>
                    <a:pt x="22548" y="27299"/>
                    <a:pt x="22583" y="26583"/>
                    <a:pt x="22814" y="26063"/>
                  </a:cubicBezTo>
                  <a:cubicBezTo>
                    <a:pt x="23264" y="25035"/>
                    <a:pt x="24189" y="24308"/>
                    <a:pt x="24835" y="23384"/>
                  </a:cubicBezTo>
                  <a:cubicBezTo>
                    <a:pt x="25482" y="22459"/>
                    <a:pt x="25771" y="21073"/>
                    <a:pt x="24962" y="20288"/>
                  </a:cubicBezTo>
                  <a:cubicBezTo>
                    <a:pt x="24628" y="19971"/>
                    <a:pt x="24183" y="19836"/>
                    <a:pt x="23721" y="19836"/>
                  </a:cubicBezTo>
                  <a:cubicBezTo>
                    <a:pt x="23275" y="19836"/>
                    <a:pt x="22813" y="19962"/>
                    <a:pt x="22421" y="20172"/>
                  </a:cubicBezTo>
                  <a:cubicBezTo>
                    <a:pt x="21613" y="20611"/>
                    <a:pt x="21000" y="21316"/>
                    <a:pt x="20307" y="21893"/>
                  </a:cubicBezTo>
                  <a:cubicBezTo>
                    <a:pt x="19836" y="22276"/>
                    <a:pt x="19235" y="22617"/>
                    <a:pt x="18651" y="22617"/>
                  </a:cubicBezTo>
                  <a:cubicBezTo>
                    <a:pt x="18477" y="22617"/>
                    <a:pt x="18303" y="22586"/>
                    <a:pt x="18136" y="22517"/>
                  </a:cubicBezTo>
                  <a:cubicBezTo>
                    <a:pt x="17604" y="22298"/>
                    <a:pt x="17269" y="21720"/>
                    <a:pt x="17235" y="21143"/>
                  </a:cubicBezTo>
                  <a:cubicBezTo>
                    <a:pt x="17200" y="20565"/>
                    <a:pt x="17420" y="19988"/>
                    <a:pt x="17720" y="19491"/>
                  </a:cubicBezTo>
                  <a:cubicBezTo>
                    <a:pt x="18147" y="18763"/>
                    <a:pt x="18771" y="18162"/>
                    <a:pt x="19302" y="17492"/>
                  </a:cubicBezTo>
                  <a:cubicBezTo>
                    <a:pt x="19845" y="16834"/>
                    <a:pt x="20319" y="16060"/>
                    <a:pt x="20377" y="15217"/>
                  </a:cubicBezTo>
                  <a:cubicBezTo>
                    <a:pt x="20434" y="14362"/>
                    <a:pt x="19972" y="13426"/>
                    <a:pt x="19152" y="13195"/>
                  </a:cubicBezTo>
                  <a:cubicBezTo>
                    <a:pt x="19001" y="13151"/>
                    <a:pt x="18850" y="13131"/>
                    <a:pt x="18700" y="13131"/>
                  </a:cubicBezTo>
                  <a:cubicBezTo>
                    <a:pt x="17957" y="13131"/>
                    <a:pt x="17238" y="13627"/>
                    <a:pt x="16623" y="14108"/>
                  </a:cubicBezTo>
                  <a:lnTo>
                    <a:pt x="14139" y="16025"/>
                  </a:lnTo>
                  <a:cubicBezTo>
                    <a:pt x="13691" y="16379"/>
                    <a:pt x="13120" y="16745"/>
                    <a:pt x="12586" y="16745"/>
                  </a:cubicBezTo>
                  <a:cubicBezTo>
                    <a:pt x="12404" y="16745"/>
                    <a:pt x="12227" y="16703"/>
                    <a:pt x="12060" y="16603"/>
                  </a:cubicBezTo>
                  <a:cubicBezTo>
                    <a:pt x="11459" y="16256"/>
                    <a:pt x="11413" y="15390"/>
                    <a:pt x="11621" y="14732"/>
                  </a:cubicBezTo>
                  <a:cubicBezTo>
                    <a:pt x="11956" y="13715"/>
                    <a:pt x="12695" y="12895"/>
                    <a:pt x="13388" y="12087"/>
                  </a:cubicBezTo>
                  <a:cubicBezTo>
                    <a:pt x="14081" y="11278"/>
                    <a:pt x="14763" y="10388"/>
                    <a:pt x="14948" y="9349"/>
                  </a:cubicBezTo>
                  <a:cubicBezTo>
                    <a:pt x="15121" y="8298"/>
                    <a:pt x="14613" y="7050"/>
                    <a:pt x="13596" y="6761"/>
                  </a:cubicBezTo>
                  <a:cubicBezTo>
                    <a:pt x="13433" y="6715"/>
                    <a:pt x="13272" y="6694"/>
                    <a:pt x="13114" y="6694"/>
                  </a:cubicBezTo>
                  <a:cubicBezTo>
                    <a:pt x="11632" y="6694"/>
                    <a:pt x="10347" y="8529"/>
                    <a:pt x="8763" y="8529"/>
                  </a:cubicBezTo>
                  <a:cubicBezTo>
                    <a:pt x="8745" y="8529"/>
                    <a:pt x="8728" y="8529"/>
                    <a:pt x="8710" y="8529"/>
                  </a:cubicBezTo>
                  <a:cubicBezTo>
                    <a:pt x="7797" y="8494"/>
                    <a:pt x="7035" y="7847"/>
                    <a:pt x="6827" y="6969"/>
                  </a:cubicBezTo>
                  <a:cubicBezTo>
                    <a:pt x="6585" y="5780"/>
                    <a:pt x="7451" y="4648"/>
                    <a:pt x="7543" y="3446"/>
                  </a:cubicBezTo>
                  <a:cubicBezTo>
                    <a:pt x="7670" y="1864"/>
                    <a:pt x="6330" y="408"/>
                    <a:pt x="4783" y="85"/>
                  </a:cubicBezTo>
                  <a:cubicBezTo>
                    <a:pt x="4508" y="27"/>
                    <a:pt x="4230" y="0"/>
                    <a:pt x="3953" y="0"/>
                  </a:cubicBezTo>
                  <a:close/>
                </a:path>
              </a:pathLst>
            </a:custGeom>
            <a:solidFill>
              <a:schemeClr val="dk2"/>
            </a:solidFill>
            <a:ln w="7225" cap="flat" cmpd="sng">
              <a:solidFill>
                <a:srgbClr val="000000"/>
              </a:solidFill>
              <a:prstDash val="solid"/>
              <a:miter lim="115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38"/>
            <p:cNvSpPr/>
            <p:nvPr/>
          </p:nvSpPr>
          <p:spPr>
            <a:xfrm rot="9176297">
              <a:off x="7510821" y="3254961"/>
              <a:ext cx="1814677" cy="1892799"/>
            </a:xfrm>
            <a:custGeom>
              <a:avLst/>
              <a:gdLst/>
              <a:ahLst/>
              <a:cxnLst/>
              <a:rect l="l" t="t" r="r" b="b"/>
              <a:pathLst>
                <a:path w="29872" h="31158" extrusionOk="0">
                  <a:moveTo>
                    <a:pt x="3953" y="0"/>
                  </a:moveTo>
                  <a:cubicBezTo>
                    <a:pt x="2670" y="0"/>
                    <a:pt x="1395" y="583"/>
                    <a:pt x="416" y="1448"/>
                  </a:cubicBezTo>
                  <a:cubicBezTo>
                    <a:pt x="1849" y="1483"/>
                    <a:pt x="3246" y="1829"/>
                    <a:pt x="3766" y="2730"/>
                  </a:cubicBezTo>
                  <a:cubicBezTo>
                    <a:pt x="4286" y="3631"/>
                    <a:pt x="4101" y="4809"/>
                    <a:pt x="3604" y="5722"/>
                  </a:cubicBezTo>
                  <a:cubicBezTo>
                    <a:pt x="3096" y="6634"/>
                    <a:pt x="2322" y="7362"/>
                    <a:pt x="1629" y="8148"/>
                  </a:cubicBezTo>
                  <a:cubicBezTo>
                    <a:pt x="936" y="8921"/>
                    <a:pt x="301" y="9811"/>
                    <a:pt x="151" y="10839"/>
                  </a:cubicBezTo>
                  <a:cubicBezTo>
                    <a:pt x="0" y="11879"/>
                    <a:pt x="497" y="13068"/>
                    <a:pt x="1479" y="13392"/>
                  </a:cubicBezTo>
                  <a:cubicBezTo>
                    <a:pt x="1680" y="13460"/>
                    <a:pt x="1885" y="13489"/>
                    <a:pt x="2090" y="13489"/>
                  </a:cubicBezTo>
                  <a:cubicBezTo>
                    <a:pt x="2760" y="13489"/>
                    <a:pt x="3440" y="13176"/>
                    <a:pt x="4032" y="12849"/>
                  </a:cubicBezTo>
                  <a:cubicBezTo>
                    <a:pt x="5233" y="12179"/>
                    <a:pt x="6365" y="11405"/>
                    <a:pt x="7428" y="10527"/>
                  </a:cubicBezTo>
                  <a:cubicBezTo>
                    <a:pt x="7936" y="10100"/>
                    <a:pt x="8444" y="9649"/>
                    <a:pt x="9068" y="9441"/>
                  </a:cubicBezTo>
                  <a:cubicBezTo>
                    <a:pt x="9243" y="9387"/>
                    <a:pt x="9431" y="9359"/>
                    <a:pt x="9617" y="9359"/>
                  </a:cubicBezTo>
                  <a:cubicBezTo>
                    <a:pt x="10108" y="9359"/>
                    <a:pt x="10593" y="9551"/>
                    <a:pt x="10835" y="9961"/>
                  </a:cubicBezTo>
                  <a:cubicBezTo>
                    <a:pt x="11263" y="10700"/>
                    <a:pt x="10731" y="11601"/>
                    <a:pt x="10212" y="12271"/>
                  </a:cubicBezTo>
                  <a:cubicBezTo>
                    <a:pt x="9184" y="13577"/>
                    <a:pt x="8109" y="14847"/>
                    <a:pt x="7000" y="16072"/>
                  </a:cubicBezTo>
                  <a:cubicBezTo>
                    <a:pt x="6515" y="16603"/>
                    <a:pt x="6007" y="17134"/>
                    <a:pt x="5672" y="17770"/>
                  </a:cubicBezTo>
                  <a:cubicBezTo>
                    <a:pt x="5337" y="18405"/>
                    <a:pt x="5187" y="19167"/>
                    <a:pt x="5429" y="19849"/>
                  </a:cubicBezTo>
                  <a:cubicBezTo>
                    <a:pt x="5764" y="20773"/>
                    <a:pt x="6804" y="21316"/>
                    <a:pt x="7786" y="21339"/>
                  </a:cubicBezTo>
                  <a:cubicBezTo>
                    <a:pt x="7800" y="21339"/>
                    <a:pt x="7814" y="21339"/>
                    <a:pt x="7827" y="21339"/>
                  </a:cubicBezTo>
                  <a:cubicBezTo>
                    <a:pt x="8806" y="21339"/>
                    <a:pt x="9738" y="20939"/>
                    <a:pt x="10581" y="20450"/>
                  </a:cubicBezTo>
                  <a:cubicBezTo>
                    <a:pt x="11991" y="19641"/>
                    <a:pt x="13250" y="18590"/>
                    <a:pt x="14312" y="17354"/>
                  </a:cubicBezTo>
                  <a:cubicBezTo>
                    <a:pt x="14578" y="17054"/>
                    <a:pt x="14832" y="16730"/>
                    <a:pt x="15179" y="16534"/>
                  </a:cubicBezTo>
                  <a:cubicBezTo>
                    <a:pt x="15345" y="16445"/>
                    <a:pt x="15544" y="16393"/>
                    <a:pt x="15737" y="16393"/>
                  </a:cubicBezTo>
                  <a:cubicBezTo>
                    <a:pt x="15946" y="16393"/>
                    <a:pt x="16149" y="16453"/>
                    <a:pt x="16299" y="16591"/>
                  </a:cubicBezTo>
                  <a:cubicBezTo>
                    <a:pt x="16773" y="17054"/>
                    <a:pt x="16415" y="17851"/>
                    <a:pt x="16045" y="18393"/>
                  </a:cubicBezTo>
                  <a:cubicBezTo>
                    <a:pt x="15202" y="19606"/>
                    <a:pt x="14370" y="20819"/>
                    <a:pt x="13527" y="22032"/>
                  </a:cubicBezTo>
                  <a:cubicBezTo>
                    <a:pt x="12834" y="23049"/>
                    <a:pt x="12094" y="24285"/>
                    <a:pt x="12545" y="25440"/>
                  </a:cubicBezTo>
                  <a:cubicBezTo>
                    <a:pt x="12899" y="26330"/>
                    <a:pt x="13899" y="26811"/>
                    <a:pt x="14863" y="26811"/>
                  </a:cubicBezTo>
                  <a:cubicBezTo>
                    <a:pt x="14938" y="26811"/>
                    <a:pt x="15012" y="26809"/>
                    <a:pt x="15086" y="26803"/>
                  </a:cubicBezTo>
                  <a:cubicBezTo>
                    <a:pt x="16103" y="26710"/>
                    <a:pt x="17027" y="26144"/>
                    <a:pt x="17824" y="25497"/>
                  </a:cubicBezTo>
                  <a:cubicBezTo>
                    <a:pt x="18621" y="24851"/>
                    <a:pt x="19349" y="24100"/>
                    <a:pt x="20203" y="23534"/>
                  </a:cubicBezTo>
                  <a:cubicBezTo>
                    <a:pt x="20478" y="23357"/>
                    <a:pt x="20849" y="23225"/>
                    <a:pt x="21172" y="23225"/>
                  </a:cubicBezTo>
                  <a:cubicBezTo>
                    <a:pt x="21461" y="23225"/>
                    <a:pt x="21712" y="23330"/>
                    <a:pt x="21821" y="23603"/>
                  </a:cubicBezTo>
                  <a:cubicBezTo>
                    <a:pt x="21982" y="23973"/>
                    <a:pt x="21705" y="24377"/>
                    <a:pt x="21451" y="24700"/>
                  </a:cubicBezTo>
                  <a:lnTo>
                    <a:pt x="19533" y="27068"/>
                  </a:lnTo>
                  <a:cubicBezTo>
                    <a:pt x="19210" y="27484"/>
                    <a:pt x="18863" y="27912"/>
                    <a:pt x="18690" y="28408"/>
                  </a:cubicBezTo>
                  <a:cubicBezTo>
                    <a:pt x="18505" y="28917"/>
                    <a:pt x="18517" y="29517"/>
                    <a:pt x="18852" y="29933"/>
                  </a:cubicBezTo>
                  <a:cubicBezTo>
                    <a:pt x="19158" y="30327"/>
                    <a:pt x="19645" y="30463"/>
                    <a:pt x="20154" y="30463"/>
                  </a:cubicBezTo>
                  <a:cubicBezTo>
                    <a:pt x="20450" y="30463"/>
                    <a:pt x="20754" y="30417"/>
                    <a:pt x="21035" y="30349"/>
                  </a:cubicBezTo>
                  <a:cubicBezTo>
                    <a:pt x="22075" y="30083"/>
                    <a:pt x="23033" y="29610"/>
                    <a:pt x="23877" y="28951"/>
                  </a:cubicBezTo>
                  <a:cubicBezTo>
                    <a:pt x="24385" y="28558"/>
                    <a:pt x="24835" y="28096"/>
                    <a:pt x="25401" y="27773"/>
                  </a:cubicBezTo>
                  <a:cubicBezTo>
                    <a:pt x="25747" y="27583"/>
                    <a:pt x="26144" y="27461"/>
                    <a:pt x="26533" y="27461"/>
                  </a:cubicBezTo>
                  <a:cubicBezTo>
                    <a:pt x="26781" y="27461"/>
                    <a:pt x="27025" y="27510"/>
                    <a:pt x="27250" y="27623"/>
                  </a:cubicBezTo>
                  <a:cubicBezTo>
                    <a:pt x="27839" y="27923"/>
                    <a:pt x="28139" y="28639"/>
                    <a:pt x="28116" y="29309"/>
                  </a:cubicBezTo>
                  <a:cubicBezTo>
                    <a:pt x="28081" y="29968"/>
                    <a:pt x="27769" y="30591"/>
                    <a:pt x="27411" y="31158"/>
                  </a:cubicBezTo>
                  <a:cubicBezTo>
                    <a:pt x="28497" y="30626"/>
                    <a:pt x="29294" y="29644"/>
                    <a:pt x="29583" y="28466"/>
                  </a:cubicBezTo>
                  <a:cubicBezTo>
                    <a:pt x="29872" y="27207"/>
                    <a:pt x="29260" y="25636"/>
                    <a:pt x="27989" y="25370"/>
                  </a:cubicBezTo>
                  <a:cubicBezTo>
                    <a:pt x="27855" y="25342"/>
                    <a:pt x="27722" y="25328"/>
                    <a:pt x="27591" y="25328"/>
                  </a:cubicBezTo>
                  <a:cubicBezTo>
                    <a:pt x="26567" y="25328"/>
                    <a:pt x="25630" y="26152"/>
                    <a:pt x="24893" y="26930"/>
                  </a:cubicBezTo>
                  <a:cubicBezTo>
                    <a:pt x="24516" y="27333"/>
                    <a:pt x="23973" y="27770"/>
                    <a:pt x="23470" y="27770"/>
                  </a:cubicBezTo>
                  <a:cubicBezTo>
                    <a:pt x="23310" y="27770"/>
                    <a:pt x="23155" y="27726"/>
                    <a:pt x="23010" y="27623"/>
                  </a:cubicBezTo>
                  <a:cubicBezTo>
                    <a:pt x="22548" y="27299"/>
                    <a:pt x="22583" y="26583"/>
                    <a:pt x="22814" y="26063"/>
                  </a:cubicBezTo>
                  <a:cubicBezTo>
                    <a:pt x="23264" y="25035"/>
                    <a:pt x="24189" y="24308"/>
                    <a:pt x="24835" y="23384"/>
                  </a:cubicBezTo>
                  <a:cubicBezTo>
                    <a:pt x="25482" y="22459"/>
                    <a:pt x="25771" y="21073"/>
                    <a:pt x="24962" y="20288"/>
                  </a:cubicBezTo>
                  <a:cubicBezTo>
                    <a:pt x="24628" y="19971"/>
                    <a:pt x="24183" y="19836"/>
                    <a:pt x="23721" y="19836"/>
                  </a:cubicBezTo>
                  <a:cubicBezTo>
                    <a:pt x="23275" y="19836"/>
                    <a:pt x="22813" y="19962"/>
                    <a:pt x="22421" y="20172"/>
                  </a:cubicBezTo>
                  <a:cubicBezTo>
                    <a:pt x="21613" y="20611"/>
                    <a:pt x="21000" y="21316"/>
                    <a:pt x="20307" y="21893"/>
                  </a:cubicBezTo>
                  <a:cubicBezTo>
                    <a:pt x="19836" y="22276"/>
                    <a:pt x="19235" y="22617"/>
                    <a:pt x="18651" y="22617"/>
                  </a:cubicBezTo>
                  <a:cubicBezTo>
                    <a:pt x="18477" y="22617"/>
                    <a:pt x="18303" y="22586"/>
                    <a:pt x="18136" y="22517"/>
                  </a:cubicBezTo>
                  <a:cubicBezTo>
                    <a:pt x="17604" y="22298"/>
                    <a:pt x="17269" y="21720"/>
                    <a:pt x="17235" y="21143"/>
                  </a:cubicBezTo>
                  <a:cubicBezTo>
                    <a:pt x="17200" y="20565"/>
                    <a:pt x="17420" y="19988"/>
                    <a:pt x="17720" y="19491"/>
                  </a:cubicBezTo>
                  <a:cubicBezTo>
                    <a:pt x="18147" y="18763"/>
                    <a:pt x="18771" y="18162"/>
                    <a:pt x="19302" y="17492"/>
                  </a:cubicBezTo>
                  <a:cubicBezTo>
                    <a:pt x="19845" y="16834"/>
                    <a:pt x="20319" y="16060"/>
                    <a:pt x="20377" y="15217"/>
                  </a:cubicBezTo>
                  <a:cubicBezTo>
                    <a:pt x="20434" y="14362"/>
                    <a:pt x="19972" y="13426"/>
                    <a:pt x="19152" y="13195"/>
                  </a:cubicBezTo>
                  <a:cubicBezTo>
                    <a:pt x="19001" y="13151"/>
                    <a:pt x="18850" y="13131"/>
                    <a:pt x="18700" y="13131"/>
                  </a:cubicBezTo>
                  <a:cubicBezTo>
                    <a:pt x="17957" y="13131"/>
                    <a:pt x="17238" y="13627"/>
                    <a:pt x="16623" y="14108"/>
                  </a:cubicBezTo>
                  <a:lnTo>
                    <a:pt x="14139" y="16025"/>
                  </a:lnTo>
                  <a:cubicBezTo>
                    <a:pt x="13691" y="16379"/>
                    <a:pt x="13120" y="16745"/>
                    <a:pt x="12586" y="16745"/>
                  </a:cubicBezTo>
                  <a:cubicBezTo>
                    <a:pt x="12404" y="16745"/>
                    <a:pt x="12227" y="16703"/>
                    <a:pt x="12060" y="16603"/>
                  </a:cubicBezTo>
                  <a:cubicBezTo>
                    <a:pt x="11459" y="16256"/>
                    <a:pt x="11413" y="15390"/>
                    <a:pt x="11621" y="14732"/>
                  </a:cubicBezTo>
                  <a:cubicBezTo>
                    <a:pt x="11956" y="13715"/>
                    <a:pt x="12695" y="12895"/>
                    <a:pt x="13388" y="12087"/>
                  </a:cubicBezTo>
                  <a:cubicBezTo>
                    <a:pt x="14081" y="11278"/>
                    <a:pt x="14763" y="10388"/>
                    <a:pt x="14948" y="9349"/>
                  </a:cubicBezTo>
                  <a:cubicBezTo>
                    <a:pt x="15121" y="8298"/>
                    <a:pt x="14613" y="7050"/>
                    <a:pt x="13596" y="6761"/>
                  </a:cubicBezTo>
                  <a:cubicBezTo>
                    <a:pt x="13433" y="6715"/>
                    <a:pt x="13272" y="6694"/>
                    <a:pt x="13114" y="6694"/>
                  </a:cubicBezTo>
                  <a:cubicBezTo>
                    <a:pt x="11632" y="6694"/>
                    <a:pt x="10347" y="8529"/>
                    <a:pt x="8763" y="8529"/>
                  </a:cubicBezTo>
                  <a:cubicBezTo>
                    <a:pt x="8745" y="8529"/>
                    <a:pt x="8728" y="8529"/>
                    <a:pt x="8710" y="8529"/>
                  </a:cubicBezTo>
                  <a:cubicBezTo>
                    <a:pt x="7797" y="8494"/>
                    <a:pt x="7035" y="7847"/>
                    <a:pt x="6827" y="6969"/>
                  </a:cubicBezTo>
                  <a:cubicBezTo>
                    <a:pt x="6585" y="5780"/>
                    <a:pt x="7451" y="4648"/>
                    <a:pt x="7543" y="3446"/>
                  </a:cubicBezTo>
                  <a:cubicBezTo>
                    <a:pt x="7670" y="1864"/>
                    <a:pt x="6330" y="408"/>
                    <a:pt x="4783" y="85"/>
                  </a:cubicBezTo>
                  <a:cubicBezTo>
                    <a:pt x="4508" y="27"/>
                    <a:pt x="4230" y="0"/>
                    <a:pt x="3953" y="0"/>
                  </a:cubicBezTo>
                  <a:close/>
                </a:path>
              </a:pathLst>
            </a:custGeom>
            <a:solidFill>
              <a:schemeClr val="dk2"/>
            </a:solidFill>
            <a:ln w="7225" cap="flat" cmpd="sng">
              <a:solidFill>
                <a:srgbClr val="000000"/>
              </a:solidFill>
              <a:prstDash val="solid"/>
              <a:miter lim="115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27" name="Google Shape;1127;p38"/>
          <p:cNvSpPr/>
          <p:nvPr/>
        </p:nvSpPr>
        <p:spPr>
          <a:xfrm>
            <a:off x="267825" y="282175"/>
            <a:ext cx="8608500" cy="4563000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8" name="Google Shape;1128;p38"/>
          <p:cNvSpPr/>
          <p:nvPr/>
        </p:nvSpPr>
        <p:spPr>
          <a:xfrm>
            <a:off x="412925" y="419713"/>
            <a:ext cx="8310000" cy="42555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4">
    <p:spTree>
      <p:nvGrpSpPr>
        <p:cNvPr id="1" name="Shape 1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" name="Google Shape;1130;p39"/>
          <p:cNvSpPr/>
          <p:nvPr/>
        </p:nvSpPr>
        <p:spPr>
          <a:xfrm>
            <a:off x="0" y="-764212"/>
            <a:ext cx="9143037" cy="6088556"/>
          </a:xfrm>
          <a:custGeom>
            <a:avLst/>
            <a:gdLst/>
            <a:ahLst/>
            <a:cxnLst/>
            <a:rect l="l" t="t" r="r" b="b"/>
            <a:pathLst>
              <a:path w="75725" h="50427" extrusionOk="0">
                <a:moveTo>
                  <a:pt x="0" y="0"/>
                </a:moveTo>
                <a:lnTo>
                  <a:pt x="0" y="50426"/>
                </a:lnTo>
                <a:lnTo>
                  <a:pt x="75724" y="50426"/>
                </a:lnTo>
                <a:lnTo>
                  <a:pt x="75724" y="0"/>
                </a:ln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6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SS</a:t>
            </a:r>
            <a:endParaRPr/>
          </a:p>
        </p:txBody>
      </p:sp>
      <p:sp>
        <p:nvSpPr>
          <p:cNvPr id="1131" name="Google Shape;1131;p39"/>
          <p:cNvSpPr/>
          <p:nvPr/>
        </p:nvSpPr>
        <p:spPr>
          <a:xfrm>
            <a:off x="0" y="-764212"/>
            <a:ext cx="6576346" cy="6088556"/>
          </a:xfrm>
          <a:custGeom>
            <a:avLst/>
            <a:gdLst/>
            <a:ahLst/>
            <a:cxnLst/>
            <a:rect l="l" t="t" r="r" b="b"/>
            <a:pathLst>
              <a:path w="54467" h="50427" extrusionOk="0">
                <a:moveTo>
                  <a:pt x="47387" y="0"/>
                </a:moveTo>
                <a:cubicBezTo>
                  <a:pt x="47139" y="1416"/>
                  <a:pt x="46755" y="2808"/>
                  <a:pt x="46235" y="4152"/>
                </a:cubicBezTo>
                <a:cubicBezTo>
                  <a:pt x="45459" y="6216"/>
                  <a:pt x="44443" y="8225"/>
                  <a:pt x="42994" y="9881"/>
                </a:cubicBezTo>
                <a:cubicBezTo>
                  <a:pt x="37538" y="16113"/>
                  <a:pt x="27658" y="15921"/>
                  <a:pt x="20929" y="20745"/>
                </a:cubicBezTo>
                <a:cubicBezTo>
                  <a:pt x="12521" y="26761"/>
                  <a:pt x="11529" y="38914"/>
                  <a:pt x="4321" y="46322"/>
                </a:cubicBezTo>
                <a:cubicBezTo>
                  <a:pt x="3072" y="47602"/>
                  <a:pt x="1840" y="48834"/>
                  <a:pt x="0" y="50170"/>
                </a:cubicBezTo>
                <a:lnTo>
                  <a:pt x="0" y="50426"/>
                </a:lnTo>
                <a:lnTo>
                  <a:pt x="11017" y="50426"/>
                </a:lnTo>
                <a:cubicBezTo>
                  <a:pt x="12417" y="47882"/>
                  <a:pt x="13297" y="45066"/>
                  <a:pt x="14337" y="42338"/>
                </a:cubicBezTo>
                <a:cubicBezTo>
                  <a:pt x="17241" y="34722"/>
                  <a:pt x="21809" y="27337"/>
                  <a:pt x="28842" y="23217"/>
                </a:cubicBezTo>
                <a:cubicBezTo>
                  <a:pt x="32906" y="20833"/>
                  <a:pt x="37554" y="19673"/>
                  <a:pt x="41898" y="17833"/>
                </a:cubicBezTo>
                <a:cubicBezTo>
                  <a:pt x="44995" y="16521"/>
                  <a:pt x="48027" y="14801"/>
                  <a:pt x="50155" y="12185"/>
                </a:cubicBezTo>
                <a:cubicBezTo>
                  <a:pt x="52731" y="9025"/>
                  <a:pt x="53731" y="4888"/>
                  <a:pt x="54355" y="864"/>
                </a:cubicBezTo>
                <a:cubicBezTo>
                  <a:pt x="54403" y="576"/>
                  <a:pt x="54443" y="288"/>
                  <a:pt x="54467" y="0"/>
                </a:cubicBez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accent6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2" name="Google Shape;1132;p39"/>
          <p:cNvSpPr/>
          <p:nvPr/>
        </p:nvSpPr>
        <p:spPr>
          <a:xfrm>
            <a:off x="0" y="1242978"/>
            <a:ext cx="2108845" cy="2559929"/>
          </a:xfrm>
          <a:custGeom>
            <a:avLst/>
            <a:gdLst/>
            <a:ahLst/>
            <a:cxnLst/>
            <a:rect l="l" t="t" r="r" b="b"/>
            <a:pathLst>
              <a:path w="17466" h="21202" extrusionOk="0">
                <a:moveTo>
                  <a:pt x="17465" y="1"/>
                </a:moveTo>
                <a:lnTo>
                  <a:pt x="17465" y="1"/>
                </a:lnTo>
                <a:cubicBezTo>
                  <a:pt x="15001" y="769"/>
                  <a:pt x="12769" y="2161"/>
                  <a:pt x="11001" y="4049"/>
                </a:cubicBezTo>
                <a:cubicBezTo>
                  <a:pt x="8041" y="7201"/>
                  <a:pt x="6481" y="11601"/>
                  <a:pt x="3064" y="14266"/>
                </a:cubicBezTo>
                <a:cubicBezTo>
                  <a:pt x="2144" y="14978"/>
                  <a:pt x="1104" y="15546"/>
                  <a:pt x="0" y="15930"/>
                </a:cubicBezTo>
                <a:lnTo>
                  <a:pt x="0" y="21202"/>
                </a:lnTo>
                <a:cubicBezTo>
                  <a:pt x="2320" y="20090"/>
                  <a:pt x="4185" y="18146"/>
                  <a:pt x="5673" y="16034"/>
                </a:cubicBezTo>
                <a:cubicBezTo>
                  <a:pt x="7321" y="13682"/>
                  <a:pt x="8569" y="11089"/>
                  <a:pt x="10097" y="8657"/>
                </a:cubicBezTo>
                <a:cubicBezTo>
                  <a:pt x="12121" y="5433"/>
                  <a:pt x="14601" y="2513"/>
                  <a:pt x="17465" y="1"/>
                </a:cubicBezTo>
                <a:close/>
              </a:path>
            </a:pathLst>
          </a:custGeom>
          <a:solidFill>
            <a:schemeClr val="dk2"/>
          </a:solidFill>
          <a:ln w="9525" cap="flat" cmpd="sng">
            <a:solidFill>
              <a:schemeClr val="accent6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3" name="Google Shape;1133;p39"/>
          <p:cNvSpPr/>
          <p:nvPr/>
        </p:nvSpPr>
        <p:spPr>
          <a:xfrm>
            <a:off x="0" y="1041945"/>
            <a:ext cx="2837149" cy="4090188"/>
          </a:xfrm>
          <a:custGeom>
            <a:avLst/>
            <a:gdLst/>
            <a:ahLst/>
            <a:cxnLst/>
            <a:rect l="l" t="t" r="r" b="b"/>
            <a:pathLst>
              <a:path w="23498" h="33876" extrusionOk="0">
                <a:moveTo>
                  <a:pt x="20971" y="0"/>
                </a:moveTo>
                <a:cubicBezTo>
                  <a:pt x="20936" y="0"/>
                  <a:pt x="20901" y="1"/>
                  <a:pt x="20865" y="2"/>
                </a:cubicBezTo>
                <a:cubicBezTo>
                  <a:pt x="20641" y="2"/>
                  <a:pt x="20425" y="18"/>
                  <a:pt x="20233" y="34"/>
                </a:cubicBezTo>
                <a:cubicBezTo>
                  <a:pt x="17489" y="298"/>
                  <a:pt x="14713" y="1786"/>
                  <a:pt x="12417" y="4210"/>
                </a:cubicBezTo>
                <a:cubicBezTo>
                  <a:pt x="10321" y="6434"/>
                  <a:pt x="8817" y="9178"/>
                  <a:pt x="7585" y="11578"/>
                </a:cubicBezTo>
                <a:lnTo>
                  <a:pt x="7289" y="12162"/>
                </a:lnTo>
                <a:cubicBezTo>
                  <a:pt x="6465" y="13762"/>
                  <a:pt x="5617" y="15411"/>
                  <a:pt x="4553" y="16859"/>
                </a:cubicBezTo>
                <a:cubicBezTo>
                  <a:pt x="3216" y="18675"/>
                  <a:pt x="1704" y="19923"/>
                  <a:pt x="64" y="20563"/>
                </a:cubicBezTo>
                <a:lnTo>
                  <a:pt x="8" y="20579"/>
                </a:lnTo>
                <a:lnTo>
                  <a:pt x="0" y="33875"/>
                </a:lnTo>
                <a:cubicBezTo>
                  <a:pt x="784" y="33323"/>
                  <a:pt x="1520" y="32699"/>
                  <a:pt x="2184" y="32003"/>
                </a:cubicBezTo>
                <a:cubicBezTo>
                  <a:pt x="4561" y="29507"/>
                  <a:pt x="5953" y="26299"/>
                  <a:pt x="7297" y="23187"/>
                </a:cubicBezTo>
                <a:lnTo>
                  <a:pt x="7497" y="22731"/>
                </a:lnTo>
                <a:cubicBezTo>
                  <a:pt x="8761" y="19803"/>
                  <a:pt x="10289" y="16419"/>
                  <a:pt x="12305" y="13362"/>
                </a:cubicBezTo>
                <a:cubicBezTo>
                  <a:pt x="14425" y="10138"/>
                  <a:pt x="16865" y="7666"/>
                  <a:pt x="19553" y="6002"/>
                </a:cubicBezTo>
                <a:cubicBezTo>
                  <a:pt x="19761" y="5866"/>
                  <a:pt x="19977" y="5738"/>
                  <a:pt x="20185" y="5618"/>
                </a:cubicBezTo>
                <a:cubicBezTo>
                  <a:pt x="21177" y="5026"/>
                  <a:pt x="22193" y="4426"/>
                  <a:pt x="22929" y="3474"/>
                </a:cubicBezTo>
                <a:cubicBezTo>
                  <a:pt x="23313" y="2978"/>
                  <a:pt x="23497" y="2514"/>
                  <a:pt x="23497" y="2042"/>
                </a:cubicBezTo>
                <a:cubicBezTo>
                  <a:pt x="23497" y="1306"/>
                  <a:pt x="22977" y="586"/>
                  <a:pt x="22217" y="258"/>
                </a:cubicBezTo>
                <a:cubicBezTo>
                  <a:pt x="21819" y="88"/>
                  <a:pt x="21393" y="0"/>
                  <a:pt x="20971" y="0"/>
                </a:cubicBezTo>
                <a:close/>
              </a:path>
            </a:pathLst>
          </a:custGeom>
          <a:solidFill>
            <a:schemeClr val="accent2"/>
          </a:solidFill>
          <a:ln w="9525" cap="flat" cmpd="sng">
            <a:solidFill>
              <a:schemeClr val="accent6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4" name="Google Shape;1134;p39"/>
          <p:cNvSpPr/>
          <p:nvPr/>
        </p:nvSpPr>
        <p:spPr>
          <a:xfrm>
            <a:off x="0" y="2817556"/>
            <a:ext cx="1093542" cy="2048958"/>
          </a:xfrm>
          <a:custGeom>
            <a:avLst/>
            <a:gdLst/>
            <a:ahLst/>
            <a:cxnLst/>
            <a:rect l="l" t="t" r="r" b="b"/>
            <a:pathLst>
              <a:path w="9057" h="16970" extrusionOk="0">
                <a:moveTo>
                  <a:pt x="8585" y="1"/>
                </a:moveTo>
                <a:cubicBezTo>
                  <a:pt x="8425" y="1"/>
                  <a:pt x="8281" y="49"/>
                  <a:pt x="8153" y="137"/>
                </a:cubicBezTo>
                <a:cubicBezTo>
                  <a:pt x="5729" y="1609"/>
                  <a:pt x="5305" y="5313"/>
                  <a:pt x="2760" y="6553"/>
                </a:cubicBezTo>
                <a:cubicBezTo>
                  <a:pt x="2000" y="6929"/>
                  <a:pt x="1104" y="7049"/>
                  <a:pt x="472" y="7609"/>
                </a:cubicBezTo>
                <a:cubicBezTo>
                  <a:pt x="288" y="7769"/>
                  <a:pt x="128" y="7961"/>
                  <a:pt x="8" y="8177"/>
                </a:cubicBezTo>
                <a:lnTo>
                  <a:pt x="0" y="16969"/>
                </a:lnTo>
                <a:cubicBezTo>
                  <a:pt x="1904" y="16049"/>
                  <a:pt x="3304" y="14169"/>
                  <a:pt x="4201" y="12209"/>
                </a:cubicBezTo>
                <a:cubicBezTo>
                  <a:pt x="5273" y="9881"/>
                  <a:pt x="5825" y="7329"/>
                  <a:pt x="6937" y="5017"/>
                </a:cubicBezTo>
                <a:cubicBezTo>
                  <a:pt x="7561" y="3729"/>
                  <a:pt x="8353" y="2529"/>
                  <a:pt x="8881" y="1201"/>
                </a:cubicBezTo>
                <a:cubicBezTo>
                  <a:pt x="9057" y="753"/>
                  <a:pt x="9057" y="41"/>
                  <a:pt x="8585" y="1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6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5" name="Google Shape;1135;p39"/>
          <p:cNvSpPr/>
          <p:nvPr/>
        </p:nvSpPr>
        <p:spPr>
          <a:xfrm>
            <a:off x="2476744" y="2254422"/>
            <a:ext cx="4942975" cy="3069935"/>
          </a:xfrm>
          <a:custGeom>
            <a:avLst/>
            <a:gdLst/>
            <a:ahLst/>
            <a:cxnLst/>
            <a:rect l="l" t="t" r="r" b="b"/>
            <a:pathLst>
              <a:path w="40939" h="25426" extrusionOk="0">
                <a:moveTo>
                  <a:pt x="40938" y="0"/>
                </a:moveTo>
                <a:cubicBezTo>
                  <a:pt x="37764" y="379"/>
                  <a:pt x="34567" y="568"/>
                  <a:pt x="31370" y="568"/>
                </a:cubicBezTo>
                <a:cubicBezTo>
                  <a:pt x="29435" y="568"/>
                  <a:pt x="27500" y="499"/>
                  <a:pt x="25570" y="360"/>
                </a:cubicBezTo>
                <a:cubicBezTo>
                  <a:pt x="24105" y="253"/>
                  <a:pt x="22640" y="106"/>
                  <a:pt x="21170" y="106"/>
                </a:cubicBezTo>
                <a:cubicBezTo>
                  <a:pt x="21002" y="106"/>
                  <a:pt x="20834" y="108"/>
                  <a:pt x="20665" y="112"/>
                </a:cubicBezTo>
                <a:cubicBezTo>
                  <a:pt x="15521" y="232"/>
                  <a:pt x="10457" y="2512"/>
                  <a:pt x="6969" y="6297"/>
                </a:cubicBezTo>
                <a:cubicBezTo>
                  <a:pt x="4441" y="9041"/>
                  <a:pt x="2760" y="12489"/>
                  <a:pt x="1704" y="16065"/>
                </a:cubicBezTo>
                <a:cubicBezTo>
                  <a:pt x="800" y="19105"/>
                  <a:pt x="328" y="22265"/>
                  <a:pt x="0" y="25425"/>
                </a:cubicBezTo>
                <a:lnTo>
                  <a:pt x="1448" y="25425"/>
                </a:lnTo>
                <a:lnTo>
                  <a:pt x="2656" y="22625"/>
                </a:lnTo>
                <a:cubicBezTo>
                  <a:pt x="3280" y="21177"/>
                  <a:pt x="3905" y="19721"/>
                  <a:pt x="4705" y="18369"/>
                </a:cubicBezTo>
                <a:cubicBezTo>
                  <a:pt x="5873" y="16393"/>
                  <a:pt x="7385" y="14649"/>
                  <a:pt x="9033" y="13065"/>
                </a:cubicBezTo>
                <a:cubicBezTo>
                  <a:pt x="13273" y="8993"/>
                  <a:pt x="18401" y="5961"/>
                  <a:pt x="24010" y="4200"/>
                </a:cubicBezTo>
                <a:cubicBezTo>
                  <a:pt x="25610" y="3696"/>
                  <a:pt x="27250" y="3296"/>
                  <a:pt x="28890" y="2904"/>
                </a:cubicBezTo>
                <a:lnTo>
                  <a:pt x="40938" y="0"/>
                </a:lnTo>
                <a:close/>
              </a:path>
            </a:pathLst>
          </a:custGeom>
          <a:solidFill>
            <a:schemeClr val="accent2"/>
          </a:solidFill>
          <a:ln w="9525" cap="flat" cmpd="sng">
            <a:solidFill>
              <a:schemeClr val="accent6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6" name="Google Shape;1136;p39"/>
          <p:cNvSpPr/>
          <p:nvPr/>
        </p:nvSpPr>
        <p:spPr>
          <a:xfrm>
            <a:off x="2469983" y="542683"/>
            <a:ext cx="6674024" cy="4781666"/>
          </a:xfrm>
          <a:custGeom>
            <a:avLst/>
            <a:gdLst/>
            <a:ahLst/>
            <a:cxnLst/>
            <a:rect l="l" t="t" r="r" b="b"/>
            <a:pathLst>
              <a:path w="55276" h="39603" extrusionOk="0">
                <a:moveTo>
                  <a:pt x="55275" y="1"/>
                </a:moveTo>
                <a:cubicBezTo>
                  <a:pt x="52811" y="4889"/>
                  <a:pt x="49771" y="9505"/>
                  <a:pt x="45051" y="12097"/>
                </a:cubicBezTo>
                <a:cubicBezTo>
                  <a:pt x="36914" y="16569"/>
                  <a:pt x="26602" y="13545"/>
                  <a:pt x="17737" y="16313"/>
                </a:cubicBezTo>
                <a:cubicBezTo>
                  <a:pt x="11985" y="18113"/>
                  <a:pt x="7145" y="22346"/>
                  <a:pt x="4089" y="27538"/>
                </a:cubicBezTo>
                <a:cubicBezTo>
                  <a:pt x="1912" y="31218"/>
                  <a:pt x="600" y="35354"/>
                  <a:pt x="0" y="39602"/>
                </a:cubicBezTo>
                <a:lnTo>
                  <a:pt x="10305" y="39602"/>
                </a:lnTo>
                <a:cubicBezTo>
                  <a:pt x="12273" y="34210"/>
                  <a:pt x="13977" y="28506"/>
                  <a:pt x="18417" y="25018"/>
                </a:cubicBezTo>
                <a:cubicBezTo>
                  <a:pt x="23041" y="21386"/>
                  <a:pt x="29362" y="21178"/>
                  <a:pt x="35106" y="19930"/>
                </a:cubicBezTo>
                <a:cubicBezTo>
                  <a:pt x="41906" y="18457"/>
                  <a:pt x="48507" y="15177"/>
                  <a:pt x="52907" y="9777"/>
                </a:cubicBezTo>
                <a:cubicBezTo>
                  <a:pt x="53795" y="8681"/>
                  <a:pt x="54587" y="7513"/>
                  <a:pt x="55275" y="6281"/>
                </a:cubicBezTo>
                <a:lnTo>
                  <a:pt x="55275" y="1"/>
                </a:lnTo>
                <a:close/>
              </a:path>
            </a:pathLst>
          </a:custGeom>
          <a:solidFill>
            <a:schemeClr val="accent4"/>
          </a:solidFill>
          <a:ln w="9525" cap="flat" cmpd="sng">
            <a:solidFill>
              <a:schemeClr val="accent6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7" name="Google Shape;1137;p39"/>
          <p:cNvSpPr/>
          <p:nvPr/>
        </p:nvSpPr>
        <p:spPr>
          <a:xfrm>
            <a:off x="3922729" y="1046896"/>
            <a:ext cx="5220315" cy="3028401"/>
          </a:xfrm>
          <a:custGeom>
            <a:avLst/>
            <a:gdLst/>
            <a:ahLst/>
            <a:cxnLst/>
            <a:rect l="l" t="t" r="r" b="b"/>
            <a:pathLst>
              <a:path w="43236" h="25082" extrusionOk="0">
                <a:moveTo>
                  <a:pt x="43235" y="1"/>
                </a:moveTo>
                <a:lnTo>
                  <a:pt x="42139" y="1473"/>
                </a:lnTo>
                <a:cubicBezTo>
                  <a:pt x="39867" y="4185"/>
                  <a:pt x="37347" y="6777"/>
                  <a:pt x="34235" y="8449"/>
                </a:cubicBezTo>
                <a:cubicBezTo>
                  <a:pt x="26922" y="12353"/>
                  <a:pt x="17690" y="10521"/>
                  <a:pt x="10121" y="13905"/>
                </a:cubicBezTo>
                <a:cubicBezTo>
                  <a:pt x="5401" y="16018"/>
                  <a:pt x="1633" y="20170"/>
                  <a:pt x="1" y="25082"/>
                </a:cubicBezTo>
                <a:lnTo>
                  <a:pt x="1" y="25082"/>
                </a:lnTo>
                <a:cubicBezTo>
                  <a:pt x="3817" y="20050"/>
                  <a:pt x="9617" y="16570"/>
                  <a:pt x="15850" y="15578"/>
                </a:cubicBezTo>
                <a:cubicBezTo>
                  <a:pt x="19034" y="15066"/>
                  <a:pt x="22306" y="15178"/>
                  <a:pt x="25442" y="14442"/>
                </a:cubicBezTo>
                <a:cubicBezTo>
                  <a:pt x="29626" y="13457"/>
                  <a:pt x="33347" y="11009"/>
                  <a:pt x="36459" y="8041"/>
                </a:cubicBezTo>
                <a:cubicBezTo>
                  <a:pt x="38987" y="5617"/>
                  <a:pt x="41155" y="2857"/>
                  <a:pt x="43235" y="33"/>
                </a:cubicBezTo>
                <a:lnTo>
                  <a:pt x="43235" y="1"/>
                </a:ln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6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8" name="Google Shape;1138;p39"/>
          <p:cNvSpPr/>
          <p:nvPr/>
        </p:nvSpPr>
        <p:spPr>
          <a:xfrm>
            <a:off x="2760725" y="3577497"/>
            <a:ext cx="1165020" cy="1746866"/>
          </a:xfrm>
          <a:custGeom>
            <a:avLst/>
            <a:gdLst/>
            <a:ahLst/>
            <a:cxnLst/>
            <a:rect l="l" t="t" r="r" b="b"/>
            <a:pathLst>
              <a:path w="9649" h="14468" extrusionOk="0">
                <a:moveTo>
                  <a:pt x="9063" y="1"/>
                </a:moveTo>
                <a:cubicBezTo>
                  <a:pt x="8917" y="1"/>
                  <a:pt x="8761" y="47"/>
                  <a:pt x="8625" y="99"/>
                </a:cubicBezTo>
                <a:cubicBezTo>
                  <a:pt x="5417" y="1235"/>
                  <a:pt x="2929" y="3963"/>
                  <a:pt x="1561" y="7083"/>
                </a:cubicBezTo>
                <a:cubicBezTo>
                  <a:pt x="544" y="9403"/>
                  <a:pt x="104" y="11923"/>
                  <a:pt x="0" y="14467"/>
                </a:cubicBezTo>
                <a:lnTo>
                  <a:pt x="4177" y="14467"/>
                </a:lnTo>
                <a:cubicBezTo>
                  <a:pt x="4185" y="10955"/>
                  <a:pt x="5201" y="7531"/>
                  <a:pt x="7089" y="4579"/>
                </a:cubicBezTo>
                <a:cubicBezTo>
                  <a:pt x="7849" y="3419"/>
                  <a:pt x="8737" y="2339"/>
                  <a:pt x="9361" y="1107"/>
                </a:cubicBezTo>
                <a:cubicBezTo>
                  <a:pt x="9529" y="771"/>
                  <a:pt x="9649" y="299"/>
                  <a:pt x="9345" y="83"/>
                </a:cubicBezTo>
                <a:cubicBezTo>
                  <a:pt x="9263" y="23"/>
                  <a:pt x="9165" y="1"/>
                  <a:pt x="9063" y="1"/>
                </a:cubicBezTo>
                <a:close/>
              </a:path>
            </a:pathLst>
          </a:custGeom>
          <a:solidFill>
            <a:schemeClr val="dk2"/>
          </a:solidFill>
          <a:ln w="9525" cap="flat" cmpd="sng">
            <a:solidFill>
              <a:schemeClr val="accent6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9" name="Google Shape;1139;p39"/>
          <p:cNvSpPr/>
          <p:nvPr/>
        </p:nvSpPr>
        <p:spPr>
          <a:xfrm>
            <a:off x="5796738" y="3168186"/>
            <a:ext cx="3346309" cy="2156175"/>
          </a:xfrm>
          <a:custGeom>
            <a:avLst/>
            <a:gdLst/>
            <a:ahLst/>
            <a:cxnLst/>
            <a:rect l="l" t="t" r="r" b="b"/>
            <a:pathLst>
              <a:path w="27715" h="17858" extrusionOk="0">
                <a:moveTo>
                  <a:pt x="27714" y="1"/>
                </a:moveTo>
                <a:cubicBezTo>
                  <a:pt x="27266" y="865"/>
                  <a:pt x="26746" y="1681"/>
                  <a:pt x="26170" y="2457"/>
                </a:cubicBezTo>
                <a:cubicBezTo>
                  <a:pt x="24298" y="4961"/>
                  <a:pt x="21674" y="6969"/>
                  <a:pt x="18634" y="7745"/>
                </a:cubicBezTo>
                <a:cubicBezTo>
                  <a:pt x="16249" y="8361"/>
                  <a:pt x="13721" y="8193"/>
                  <a:pt x="11313" y="8713"/>
                </a:cubicBezTo>
                <a:cubicBezTo>
                  <a:pt x="8113" y="9393"/>
                  <a:pt x="5249" y="11265"/>
                  <a:pt x="3033" y="13673"/>
                </a:cubicBezTo>
                <a:cubicBezTo>
                  <a:pt x="1873" y="14953"/>
                  <a:pt x="857" y="16353"/>
                  <a:pt x="1" y="17857"/>
                </a:cubicBezTo>
                <a:lnTo>
                  <a:pt x="20314" y="17857"/>
                </a:lnTo>
                <a:cubicBezTo>
                  <a:pt x="21514" y="17073"/>
                  <a:pt x="22570" y="16065"/>
                  <a:pt x="23610" y="15073"/>
                </a:cubicBezTo>
                <a:cubicBezTo>
                  <a:pt x="24986" y="13745"/>
                  <a:pt x="26362" y="12425"/>
                  <a:pt x="27714" y="11073"/>
                </a:cubicBezTo>
                <a:lnTo>
                  <a:pt x="27714" y="1"/>
                </a:lnTo>
                <a:close/>
              </a:path>
            </a:pathLst>
          </a:custGeom>
          <a:solidFill>
            <a:schemeClr val="accent4"/>
          </a:solidFill>
          <a:ln w="9525" cap="flat" cmpd="sng">
            <a:solidFill>
              <a:schemeClr val="accent6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0" name="Google Shape;1140;p39"/>
          <p:cNvSpPr/>
          <p:nvPr/>
        </p:nvSpPr>
        <p:spPr>
          <a:xfrm>
            <a:off x="6122244" y="4381497"/>
            <a:ext cx="1262699" cy="950345"/>
          </a:xfrm>
          <a:custGeom>
            <a:avLst/>
            <a:gdLst/>
            <a:ahLst/>
            <a:cxnLst/>
            <a:rect l="l" t="t" r="r" b="b"/>
            <a:pathLst>
              <a:path w="10458" h="7871" extrusionOk="0">
                <a:moveTo>
                  <a:pt x="9241" y="1"/>
                </a:moveTo>
                <a:cubicBezTo>
                  <a:pt x="8845" y="1"/>
                  <a:pt x="8446" y="133"/>
                  <a:pt x="8073" y="270"/>
                </a:cubicBezTo>
                <a:cubicBezTo>
                  <a:pt x="6209" y="966"/>
                  <a:pt x="4417" y="1926"/>
                  <a:pt x="2953" y="3262"/>
                </a:cubicBezTo>
                <a:cubicBezTo>
                  <a:pt x="1585" y="4502"/>
                  <a:pt x="497" y="6094"/>
                  <a:pt x="1" y="7862"/>
                </a:cubicBezTo>
                <a:lnTo>
                  <a:pt x="5209" y="7870"/>
                </a:lnTo>
                <a:cubicBezTo>
                  <a:pt x="5625" y="6310"/>
                  <a:pt x="6481" y="4910"/>
                  <a:pt x="7673" y="3822"/>
                </a:cubicBezTo>
                <a:cubicBezTo>
                  <a:pt x="8417" y="3142"/>
                  <a:pt x="9289" y="2606"/>
                  <a:pt x="9985" y="1878"/>
                </a:cubicBezTo>
                <a:cubicBezTo>
                  <a:pt x="10217" y="1630"/>
                  <a:pt x="10441" y="1334"/>
                  <a:pt x="10449" y="998"/>
                </a:cubicBezTo>
                <a:cubicBezTo>
                  <a:pt x="10457" y="502"/>
                  <a:pt x="9993" y="102"/>
                  <a:pt x="9505" y="22"/>
                </a:cubicBezTo>
                <a:cubicBezTo>
                  <a:pt x="9418" y="7"/>
                  <a:pt x="9329" y="1"/>
                  <a:pt x="9241" y="1"/>
                </a:cubicBezTo>
                <a:close/>
              </a:path>
            </a:pathLst>
          </a:custGeom>
          <a:solidFill>
            <a:schemeClr val="dk2"/>
          </a:solidFill>
          <a:ln w="9525" cap="flat" cmpd="sng">
            <a:solidFill>
              <a:schemeClr val="accent6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1" name="Google Shape;1141;p39"/>
          <p:cNvSpPr/>
          <p:nvPr/>
        </p:nvSpPr>
        <p:spPr>
          <a:xfrm>
            <a:off x="6919260" y="3834674"/>
            <a:ext cx="2223789" cy="1489690"/>
          </a:xfrm>
          <a:custGeom>
            <a:avLst/>
            <a:gdLst/>
            <a:ahLst/>
            <a:cxnLst/>
            <a:rect l="l" t="t" r="r" b="b"/>
            <a:pathLst>
              <a:path w="18418" h="12338" extrusionOk="0">
                <a:moveTo>
                  <a:pt x="18417" y="1"/>
                </a:moveTo>
                <a:cubicBezTo>
                  <a:pt x="17833" y="841"/>
                  <a:pt x="17121" y="1593"/>
                  <a:pt x="16305" y="2233"/>
                </a:cubicBezTo>
                <a:cubicBezTo>
                  <a:pt x="12985" y="4769"/>
                  <a:pt x="8257" y="4537"/>
                  <a:pt x="4656" y="6657"/>
                </a:cubicBezTo>
                <a:cubicBezTo>
                  <a:pt x="3224" y="7497"/>
                  <a:pt x="2024" y="8673"/>
                  <a:pt x="1160" y="10089"/>
                </a:cubicBezTo>
                <a:cubicBezTo>
                  <a:pt x="720" y="10809"/>
                  <a:pt x="376" y="11577"/>
                  <a:pt x="0" y="12337"/>
                </a:cubicBezTo>
                <a:lnTo>
                  <a:pt x="18417" y="12337"/>
                </a:lnTo>
                <a:lnTo>
                  <a:pt x="18417" y="1"/>
                </a:ln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accent6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2" name="Google Shape;1142;p39"/>
          <p:cNvSpPr/>
          <p:nvPr/>
        </p:nvSpPr>
        <p:spPr>
          <a:xfrm>
            <a:off x="7197445" y="4156447"/>
            <a:ext cx="1946570" cy="1167918"/>
          </a:xfrm>
          <a:custGeom>
            <a:avLst/>
            <a:gdLst/>
            <a:ahLst/>
            <a:cxnLst/>
            <a:rect l="l" t="t" r="r" b="b"/>
            <a:pathLst>
              <a:path w="16122" h="9673" extrusionOk="0">
                <a:moveTo>
                  <a:pt x="16121" y="0"/>
                </a:moveTo>
                <a:cubicBezTo>
                  <a:pt x="15433" y="1056"/>
                  <a:pt x="14497" y="1928"/>
                  <a:pt x="13377" y="2512"/>
                </a:cubicBezTo>
                <a:cubicBezTo>
                  <a:pt x="11449" y="3528"/>
                  <a:pt x="9193" y="3624"/>
                  <a:pt x="7073" y="4096"/>
                </a:cubicBezTo>
                <a:cubicBezTo>
                  <a:pt x="5233" y="4504"/>
                  <a:pt x="3424" y="5232"/>
                  <a:pt x="2024" y="6488"/>
                </a:cubicBezTo>
                <a:cubicBezTo>
                  <a:pt x="1064" y="7336"/>
                  <a:pt x="360" y="8440"/>
                  <a:pt x="0" y="9672"/>
                </a:cubicBezTo>
                <a:lnTo>
                  <a:pt x="872" y="9672"/>
                </a:lnTo>
                <a:cubicBezTo>
                  <a:pt x="1640" y="8816"/>
                  <a:pt x="2680" y="8168"/>
                  <a:pt x="3768" y="7752"/>
                </a:cubicBezTo>
                <a:cubicBezTo>
                  <a:pt x="5521" y="7072"/>
                  <a:pt x="7409" y="6888"/>
                  <a:pt x="9257" y="6600"/>
                </a:cubicBezTo>
                <a:cubicBezTo>
                  <a:pt x="11113" y="6312"/>
                  <a:pt x="13001" y="5880"/>
                  <a:pt x="14537" y="4808"/>
                </a:cubicBezTo>
                <a:cubicBezTo>
                  <a:pt x="15145" y="4376"/>
                  <a:pt x="15681" y="3840"/>
                  <a:pt x="16121" y="3232"/>
                </a:cubicBezTo>
                <a:lnTo>
                  <a:pt x="16121" y="0"/>
                </a:lnTo>
                <a:close/>
              </a:path>
            </a:pathLst>
          </a:custGeom>
          <a:solidFill>
            <a:schemeClr val="lt2"/>
          </a:solidFill>
          <a:ln w="9525" cap="flat" cmpd="sng">
            <a:solidFill>
              <a:schemeClr val="accent6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3" name="Google Shape;1143;p39"/>
          <p:cNvSpPr/>
          <p:nvPr/>
        </p:nvSpPr>
        <p:spPr>
          <a:xfrm>
            <a:off x="4580642" y="3338189"/>
            <a:ext cx="1682753" cy="1753628"/>
          </a:xfrm>
          <a:custGeom>
            <a:avLst/>
            <a:gdLst/>
            <a:ahLst/>
            <a:cxnLst/>
            <a:rect l="l" t="t" r="r" b="b"/>
            <a:pathLst>
              <a:path w="13937" h="14524" extrusionOk="0">
                <a:moveTo>
                  <a:pt x="13937" y="1"/>
                </a:moveTo>
                <a:lnTo>
                  <a:pt x="13937" y="1"/>
                </a:lnTo>
                <a:cubicBezTo>
                  <a:pt x="11497" y="561"/>
                  <a:pt x="9065" y="1289"/>
                  <a:pt x="6841" y="2457"/>
                </a:cubicBezTo>
                <a:cubicBezTo>
                  <a:pt x="4608" y="3617"/>
                  <a:pt x="2592" y="5257"/>
                  <a:pt x="1240" y="7369"/>
                </a:cubicBezTo>
                <a:cubicBezTo>
                  <a:pt x="632" y="8321"/>
                  <a:pt x="168" y="9385"/>
                  <a:pt x="80" y="10505"/>
                </a:cubicBezTo>
                <a:cubicBezTo>
                  <a:pt x="0" y="11625"/>
                  <a:pt x="352" y="12809"/>
                  <a:pt x="1184" y="13569"/>
                </a:cubicBezTo>
                <a:cubicBezTo>
                  <a:pt x="1946" y="14259"/>
                  <a:pt x="3005" y="14523"/>
                  <a:pt x="4042" y="14523"/>
                </a:cubicBezTo>
                <a:cubicBezTo>
                  <a:pt x="4159" y="14523"/>
                  <a:pt x="4276" y="14520"/>
                  <a:pt x="4392" y="14513"/>
                </a:cubicBezTo>
                <a:cubicBezTo>
                  <a:pt x="7297" y="14345"/>
                  <a:pt x="9841" y="12505"/>
                  <a:pt x="11793" y="10361"/>
                </a:cubicBezTo>
                <a:lnTo>
                  <a:pt x="11793" y="10361"/>
                </a:lnTo>
                <a:lnTo>
                  <a:pt x="6489" y="12153"/>
                </a:lnTo>
                <a:cubicBezTo>
                  <a:pt x="5488" y="12089"/>
                  <a:pt x="4752" y="11089"/>
                  <a:pt x="4672" y="10097"/>
                </a:cubicBezTo>
                <a:cubicBezTo>
                  <a:pt x="4592" y="9105"/>
                  <a:pt x="5008" y="8137"/>
                  <a:pt x="5496" y="7273"/>
                </a:cubicBezTo>
                <a:cubicBezTo>
                  <a:pt x="7385" y="3945"/>
                  <a:pt x="10369" y="1377"/>
                  <a:pt x="13937" y="1"/>
                </a:cubicBezTo>
                <a:close/>
              </a:path>
            </a:pathLst>
          </a:custGeom>
          <a:solidFill>
            <a:schemeClr val="dk2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4" name="Google Shape;1144;p39"/>
          <p:cNvSpPr/>
          <p:nvPr/>
        </p:nvSpPr>
        <p:spPr>
          <a:xfrm>
            <a:off x="4580642" y="3338189"/>
            <a:ext cx="1682753" cy="1760148"/>
          </a:xfrm>
          <a:custGeom>
            <a:avLst/>
            <a:gdLst/>
            <a:ahLst/>
            <a:cxnLst/>
            <a:rect l="l" t="t" r="r" b="b"/>
            <a:pathLst>
              <a:path w="13937" h="14578" fill="none" extrusionOk="0">
                <a:moveTo>
                  <a:pt x="11793" y="10361"/>
                </a:moveTo>
                <a:cubicBezTo>
                  <a:pt x="9841" y="12505"/>
                  <a:pt x="7297" y="14345"/>
                  <a:pt x="4392" y="14513"/>
                </a:cubicBezTo>
                <a:cubicBezTo>
                  <a:pt x="3248" y="14577"/>
                  <a:pt x="2032" y="14337"/>
                  <a:pt x="1184" y="13569"/>
                </a:cubicBezTo>
                <a:cubicBezTo>
                  <a:pt x="352" y="12809"/>
                  <a:pt x="0" y="11625"/>
                  <a:pt x="80" y="10505"/>
                </a:cubicBezTo>
                <a:cubicBezTo>
                  <a:pt x="168" y="9385"/>
                  <a:pt x="632" y="8321"/>
                  <a:pt x="1240" y="7369"/>
                </a:cubicBezTo>
                <a:cubicBezTo>
                  <a:pt x="2592" y="5257"/>
                  <a:pt x="4608" y="3617"/>
                  <a:pt x="6841" y="2457"/>
                </a:cubicBezTo>
                <a:cubicBezTo>
                  <a:pt x="9065" y="1289"/>
                  <a:pt x="11497" y="561"/>
                  <a:pt x="13937" y="1"/>
                </a:cubicBezTo>
                <a:cubicBezTo>
                  <a:pt x="10369" y="1377"/>
                  <a:pt x="7385" y="3945"/>
                  <a:pt x="5496" y="7273"/>
                </a:cubicBezTo>
                <a:cubicBezTo>
                  <a:pt x="5008" y="8137"/>
                  <a:pt x="4592" y="9105"/>
                  <a:pt x="4672" y="10097"/>
                </a:cubicBezTo>
                <a:cubicBezTo>
                  <a:pt x="4752" y="11089"/>
                  <a:pt x="5488" y="12089"/>
                  <a:pt x="6489" y="12153"/>
                </a:cubicBezTo>
              </a:path>
            </a:pathLst>
          </a:custGeom>
          <a:noFill/>
          <a:ln w="2400" cap="flat" cmpd="sng">
            <a:solidFill>
              <a:srgbClr val="4D4D4D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5" name="Google Shape;1145;p39"/>
          <p:cNvSpPr/>
          <p:nvPr/>
        </p:nvSpPr>
        <p:spPr>
          <a:xfrm>
            <a:off x="4760304" y="1697084"/>
            <a:ext cx="4383707" cy="3334839"/>
          </a:xfrm>
          <a:custGeom>
            <a:avLst/>
            <a:gdLst/>
            <a:ahLst/>
            <a:cxnLst/>
            <a:rect l="l" t="t" r="r" b="b"/>
            <a:pathLst>
              <a:path w="36307" h="27620" extrusionOk="0">
                <a:moveTo>
                  <a:pt x="36306" y="0"/>
                </a:moveTo>
                <a:cubicBezTo>
                  <a:pt x="35626" y="1840"/>
                  <a:pt x="34922" y="3680"/>
                  <a:pt x="33786" y="5272"/>
                </a:cubicBezTo>
                <a:cubicBezTo>
                  <a:pt x="31290" y="8760"/>
                  <a:pt x="27042" y="10561"/>
                  <a:pt x="22865" y="11529"/>
                </a:cubicBezTo>
                <a:cubicBezTo>
                  <a:pt x="18681" y="12489"/>
                  <a:pt x="14353" y="12793"/>
                  <a:pt x="10265" y="14113"/>
                </a:cubicBezTo>
                <a:cubicBezTo>
                  <a:pt x="6177" y="15433"/>
                  <a:pt x="2208" y="18041"/>
                  <a:pt x="696" y="22057"/>
                </a:cubicBezTo>
                <a:cubicBezTo>
                  <a:pt x="152" y="23489"/>
                  <a:pt x="0" y="25249"/>
                  <a:pt x="960" y="26441"/>
                </a:cubicBezTo>
                <a:cubicBezTo>
                  <a:pt x="1646" y="27283"/>
                  <a:pt x="2697" y="27620"/>
                  <a:pt x="3801" y="27620"/>
                </a:cubicBezTo>
                <a:cubicBezTo>
                  <a:pt x="4616" y="27620"/>
                  <a:pt x="5461" y="27436"/>
                  <a:pt x="6209" y="27137"/>
                </a:cubicBezTo>
                <a:cubicBezTo>
                  <a:pt x="9345" y="25889"/>
                  <a:pt x="11657" y="23217"/>
                  <a:pt x="14465" y="21345"/>
                </a:cubicBezTo>
                <a:cubicBezTo>
                  <a:pt x="17441" y="19369"/>
                  <a:pt x="20937" y="18305"/>
                  <a:pt x="24513" y="18289"/>
                </a:cubicBezTo>
                <a:cubicBezTo>
                  <a:pt x="25059" y="18289"/>
                  <a:pt x="25608" y="18312"/>
                  <a:pt x="26154" y="18312"/>
                </a:cubicBezTo>
                <a:cubicBezTo>
                  <a:pt x="26817" y="18312"/>
                  <a:pt x="27477" y="18278"/>
                  <a:pt x="28122" y="18129"/>
                </a:cubicBezTo>
                <a:cubicBezTo>
                  <a:pt x="30146" y="17657"/>
                  <a:pt x="31722" y="16089"/>
                  <a:pt x="33026" y="14465"/>
                </a:cubicBezTo>
                <a:cubicBezTo>
                  <a:pt x="34290" y="12865"/>
                  <a:pt x="35386" y="11145"/>
                  <a:pt x="36306" y="9329"/>
                </a:cubicBezTo>
                <a:lnTo>
                  <a:pt x="36306" y="0"/>
                </a:lnTo>
                <a:close/>
              </a:path>
            </a:pathLst>
          </a:custGeom>
          <a:solidFill>
            <a:schemeClr val="accent2"/>
          </a:solidFill>
          <a:ln w="9525" cap="flat" cmpd="sng">
            <a:solidFill>
              <a:schemeClr val="accent6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6" name="Google Shape;1146;p39"/>
          <p:cNvSpPr/>
          <p:nvPr/>
        </p:nvSpPr>
        <p:spPr>
          <a:xfrm>
            <a:off x="5028830" y="3417274"/>
            <a:ext cx="2356120" cy="1386578"/>
          </a:xfrm>
          <a:custGeom>
            <a:avLst/>
            <a:gdLst/>
            <a:ahLst/>
            <a:cxnLst/>
            <a:rect l="l" t="t" r="r" b="b"/>
            <a:pathLst>
              <a:path w="19514" h="11484" extrusionOk="0">
                <a:moveTo>
                  <a:pt x="12516" y="1"/>
                </a:moveTo>
                <a:cubicBezTo>
                  <a:pt x="8146" y="1"/>
                  <a:pt x="3771" y="2175"/>
                  <a:pt x="1256" y="5770"/>
                </a:cubicBezTo>
                <a:cubicBezTo>
                  <a:pt x="680" y="6594"/>
                  <a:pt x="184" y="7514"/>
                  <a:pt x="96" y="8522"/>
                </a:cubicBezTo>
                <a:cubicBezTo>
                  <a:pt x="0" y="9522"/>
                  <a:pt x="392" y="10618"/>
                  <a:pt x="1248" y="11146"/>
                </a:cubicBezTo>
                <a:cubicBezTo>
                  <a:pt x="1637" y="11383"/>
                  <a:pt x="2076" y="11484"/>
                  <a:pt x="2527" y="11484"/>
                </a:cubicBezTo>
                <a:cubicBezTo>
                  <a:pt x="3171" y="11484"/>
                  <a:pt x="3838" y="11279"/>
                  <a:pt x="4417" y="10978"/>
                </a:cubicBezTo>
                <a:cubicBezTo>
                  <a:pt x="6849" y="9698"/>
                  <a:pt x="8193" y="7026"/>
                  <a:pt x="10273" y="5226"/>
                </a:cubicBezTo>
                <a:cubicBezTo>
                  <a:pt x="11769" y="3930"/>
                  <a:pt x="13625" y="3098"/>
                  <a:pt x="15513" y="2506"/>
                </a:cubicBezTo>
                <a:cubicBezTo>
                  <a:pt x="16529" y="2186"/>
                  <a:pt x="17585" y="1938"/>
                  <a:pt x="18649" y="1938"/>
                </a:cubicBezTo>
                <a:lnTo>
                  <a:pt x="19513" y="970"/>
                </a:lnTo>
                <a:lnTo>
                  <a:pt x="19513" y="970"/>
                </a:lnTo>
                <a:cubicBezTo>
                  <a:pt x="19375" y="980"/>
                  <a:pt x="19238" y="984"/>
                  <a:pt x="19101" y="984"/>
                </a:cubicBezTo>
                <a:cubicBezTo>
                  <a:pt x="17692" y="984"/>
                  <a:pt x="16313" y="495"/>
                  <a:pt x="14913" y="226"/>
                </a:cubicBezTo>
                <a:cubicBezTo>
                  <a:pt x="14122" y="74"/>
                  <a:pt x="13319" y="1"/>
                  <a:pt x="12516" y="1"/>
                </a:cubicBezTo>
                <a:close/>
              </a:path>
            </a:pathLst>
          </a:custGeom>
          <a:solidFill>
            <a:schemeClr val="lt2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7" name="Google Shape;1147;p39"/>
          <p:cNvSpPr/>
          <p:nvPr/>
        </p:nvSpPr>
        <p:spPr>
          <a:xfrm>
            <a:off x="5755203" y="2180046"/>
            <a:ext cx="3388810" cy="1844424"/>
          </a:xfrm>
          <a:custGeom>
            <a:avLst/>
            <a:gdLst/>
            <a:ahLst/>
            <a:cxnLst/>
            <a:rect l="l" t="t" r="r" b="b"/>
            <a:pathLst>
              <a:path w="28067" h="15276" extrusionOk="0">
                <a:moveTo>
                  <a:pt x="28066" y="0"/>
                </a:moveTo>
                <a:cubicBezTo>
                  <a:pt x="27322" y="1184"/>
                  <a:pt x="26530" y="2344"/>
                  <a:pt x="25698" y="3472"/>
                </a:cubicBezTo>
                <a:cubicBezTo>
                  <a:pt x="25194" y="4152"/>
                  <a:pt x="24666" y="4824"/>
                  <a:pt x="24050" y="5401"/>
                </a:cubicBezTo>
                <a:cubicBezTo>
                  <a:pt x="23226" y="6169"/>
                  <a:pt x="22258" y="6753"/>
                  <a:pt x="21258" y="7273"/>
                </a:cubicBezTo>
                <a:cubicBezTo>
                  <a:pt x="18258" y="8817"/>
                  <a:pt x="14969" y="9753"/>
                  <a:pt x="11601" y="10017"/>
                </a:cubicBezTo>
                <a:cubicBezTo>
                  <a:pt x="8281" y="10273"/>
                  <a:pt x="4737" y="9929"/>
                  <a:pt x="1833" y="11553"/>
                </a:cubicBezTo>
                <a:cubicBezTo>
                  <a:pt x="1209" y="11897"/>
                  <a:pt x="609" y="12361"/>
                  <a:pt x="305" y="13009"/>
                </a:cubicBezTo>
                <a:cubicBezTo>
                  <a:pt x="1" y="13657"/>
                  <a:pt x="81" y="14521"/>
                  <a:pt x="641" y="14969"/>
                </a:cubicBezTo>
                <a:cubicBezTo>
                  <a:pt x="924" y="15192"/>
                  <a:pt x="1267" y="15276"/>
                  <a:pt x="1626" y="15276"/>
                </a:cubicBezTo>
                <a:cubicBezTo>
                  <a:pt x="2026" y="15276"/>
                  <a:pt x="2445" y="15172"/>
                  <a:pt x="2825" y="15041"/>
                </a:cubicBezTo>
                <a:cubicBezTo>
                  <a:pt x="4225" y="14569"/>
                  <a:pt x="5521" y="13841"/>
                  <a:pt x="6897" y="13305"/>
                </a:cubicBezTo>
                <a:cubicBezTo>
                  <a:pt x="8676" y="12623"/>
                  <a:pt x="10559" y="12273"/>
                  <a:pt x="12457" y="12273"/>
                </a:cubicBezTo>
                <a:cubicBezTo>
                  <a:pt x="12787" y="12273"/>
                  <a:pt x="13118" y="12283"/>
                  <a:pt x="13449" y="12305"/>
                </a:cubicBezTo>
                <a:cubicBezTo>
                  <a:pt x="14783" y="12397"/>
                  <a:pt x="16162" y="12651"/>
                  <a:pt x="17489" y="12651"/>
                </a:cubicBezTo>
                <a:cubicBezTo>
                  <a:pt x="18455" y="12651"/>
                  <a:pt x="19393" y="12517"/>
                  <a:pt x="20266" y="12089"/>
                </a:cubicBezTo>
                <a:cubicBezTo>
                  <a:pt x="21226" y="11617"/>
                  <a:pt x="21986" y="10825"/>
                  <a:pt x="22666" y="9993"/>
                </a:cubicBezTo>
                <a:cubicBezTo>
                  <a:pt x="24474" y="7769"/>
                  <a:pt x="25842" y="5049"/>
                  <a:pt x="28066" y="3312"/>
                </a:cubicBezTo>
                <a:lnTo>
                  <a:pt x="28066" y="0"/>
                </a:lnTo>
                <a:close/>
              </a:path>
            </a:pathLst>
          </a:custGeom>
          <a:solidFill>
            <a:schemeClr val="dk2"/>
          </a:solidFill>
          <a:ln w="9525" cap="flat" cmpd="sng">
            <a:solidFill>
              <a:schemeClr val="accent6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8" name="Google Shape;1148;p39"/>
          <p:cNvSpPr/>
          <p:nvPr/>
        </p:nvSpPr>
        <p:spPr>
          <a:xfrm>
            <a:off x="3528633" y="955133"/>
            <a:ext cx="5614410" cy="4369218"/>
          </a:xfrm>
          <a:custGeom>
            <a:avLst/>
            <a:gdLst/>
            <a:ahLst/>
            <a:cxnLst/>
            <a:rect l="l" t="t" r="r" b="b"/>
            <a:pathLst>
              <a:path w="46500" h="36187" extrusionOk="0">
                <a:moveTo>
                  <a:pt x="46499" y="1"/>
                </a:moveTo>
                <a:cubicBezTo>
                  <a:pt x="42435" y="6385"/>
                  <a:pt x="36899" y="12017"/>
                  <a:pt x="29722" y="14129"/>
                </a:cubicBezTo>
                <a:cubicBezTo>
                  <a:pt x="23226" y="16042"/>
                  <a:pt x="15778" y="14977"/>
                  <a:pt x="10057" y="18594"/>
                </a:cubicBezTo>
                <a:cubicBezTo>
                  <a:pt x="8057" y="19850"/>
                  <a:pt x="6417" y="21602"/>
                  <a:pt x="4929" y="23434"/>
                </a:cubicBezTo>
                <a:cubicBezTo>
                  <a:pt x="3081" y="25714"/>
                  <a:pt x="1385" y="28218"/>
                  <a:pt x="673" y="31066"/>
                </a:cubicBezTo>
                <a:cubicBezTo>
                  <a:pt x="249" y="32730"/>
                  <a:pt x="177" y="34466"/>
                  <a:pt x="1" y="36186"/>
                </a:cubicBezTo>
                <a:lnTo>
                  <a:pt x="6033" y="36186"/>
                </a:lnTo>
                <a:cubicBezTo>
                  <a:pt x="6257" y="33610"/>
                  <a:pt x="6145" y="30986"/>
                  <a:pt x="6945" y="28546"/>
                </a:cubicBezTo>
                <a:cubicBezTo>
                  <a:pt x="8161" y="24866"/>
                  <a:pt x="11345" y="22098"/>
                  <a:pt x="14889" y="20514"/>
                </a:cubicBezTo>
                <a:cubicBezTo>
                  <a:pt x="18426" y="18922"/>
                  <a:pt x="22314" y="18338"/>
                  <a:pt x="26146" y="17786"/>
                </a:cubicBezTo>
                <a:cubicBezTo>
                  <a:pt x="29986" y="17234"/>
                  <a:pt x="33882" y="16674"/>
                  <a:pt x="37427" y="15114"/>
                </a:cubicBezTo>
                <a:cubicBezTo>
                  <a:pt x="38923" y="14449"/>
                  <a:pt x="40355" y="13609"/>
                  <a:pt x="41515" y="12465"/>
                </a:cubicBezTo>
                <a:cubicBezTo>
                  <a:pt x="42547" y="11441"/>
                  <a:pt x="43339" y="10193"/>
                  <a:pt x="44075" y="8937"/>
                </a:cubicBezTo>
                <a:cubicBezTo>
                  <a:pt x="44947" y="7449"/>
                  <a:pt x="45755" y="5937"/>
                  <a:pt x="46499" y="4377"/>
                </a:cubicBezTo>
                <a:lnTo>
                  <a:pt x="46499" y="1"/>
                </a:ln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accent6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9" name="Google Shape;1149;p39"/>
          <p:cNvSpPr/>
          <p:nvPr/>
        </p:nvSpPr>
        <p:spPr>
          <a:xfrm>
            <a:off x="2602314" y="1116442"/>
            <a:ext cx="4650301" cy="2493281"/>
          </a:xfrm>
          <a:custGeom>
            <a:avLst/>
            <a:gdLst/>
            <a:ahLst/>
            <a:cxnLst/>
            <a:rect l="l" t="t" r="r" b="b"/>
            <a:pathLst>
              <a:path w="38515" h="20650" extrusionOk="0">
                <a:moveTo>
                  <a:pt x="38306" y="1"/>
                </a:moveTo>
                <a:cubicBezTo>
                  <a:pt x="32402" y="4881"/>
                  <a:pt x="24146" y="4113"/>
                  <a:pt x="17033" y="5609"/>
                </a:cubicBezTo>
                <a:cubicBezTo>
                  <a:pt x="9825" y="7049"/>
                  <a:pt x="2505" y="13225"/>
                  <a:pt x="0" y="20650"/>
                </a:cubicBezTo>
                <a:cubicBezTo>
                  <a:pt x="3369" y="10673"/>
                  <a:pt x="15089" y="7753"/>
                  <a:pt x="23930" y="6353"/>
                </a:cubicBezTo>
                <a:cubicBezTo>
                  <a:pt x="31210" y="5201"/>
                  <a:pt x="34042" y="5113"/>
                  <a:pt x="38514" y="1201"/>
                </a:cubicBezTo>
                <a:lnTo>
                  <a:pt x="38306" y="1"/>
                </a:lnTo>
                <a:close/>
              </a:path>
            </a:pathLst>
          </a:custGeom>
          <a:solidFill>
            <a:schemeClr val="dk2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0" name="Google Shape;1150;p39"/>
          <p:cNvSpPr/>
          <p:nvPr/>
        </p:nvSpPr>
        <p:spPr>
          <a:xfrm>
            <a:off x="2602314" y="1116442"/>
            <a:ext cx="4650301" cy="2493281"/>
          </a:xfrm>
          <a:custGeom>
            <a:avLst/>
            <a:gdLst/>
            <a:ahLst/>
            <a:cxnLst/>
            <a:rect l="l" t="t" r="r" b="b"/>
            <a:pathLst>
              <a:path w="38515" h="20650" fill="none" extrusionOk="0">
                <a:moveTo>
                  <a:pt x="38514" y="1201"/>
                </a:moveTo>
                <a:cubicBezTo>
                  <a:pt x="34042" y="5113"/>
                  <a:pt x="31210" y="5201"/>
                  <a:pt x="23930" y="6353"/>
                </a:cubicBezTo>
                <a:cubicBezTo>
                  <a:pt x="15089" y="7753"/>
                  <a:pt x="3369" y="10673"/>
                  <a:pt x="0" y="20650"/>
                </a:cubicBezTo>
                <a:cubicBezTo>
                  <a:pt x="2505" y="13225"/>
                  <a:pt x="9825" y="7049"/>
                  <a:pt x="17033" y="5609"/>
                </a:cubicBezTo>
                <a:cubicBezTo>
                  <a:pt x="24146" y="4113"/>
                  <a:pt x="32402" y="4881"/>
                  <a:pt x="38306" y="1"/>
                </a:cubicBezTo>
              </a:path>
            </a:pathLst>
          </a:custGeom>
          <a:noFill/>
          <a:ln w="2400" cap="flat" cmpd="sng">
            <a:solidFill>
              <a:srgbClr val="4D4D4D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1" name="Google Shape;1151;p39"/>
          <p:cNvSpPr/>
          <p:nvPr/>
        </p:nvSpPr>
        <p:spPr>
          <a:xfrm>
            <a:off x="984274" y="-764212"/>
            <a:ext cx="6842094" cy="6088556"/>
          </a:xfrm>
          <a:custGeom>
            <a:avLst/>
            <a:gdLst/>
            <a:ahLst/>
            <a:cxnLst/>
            <a:rect l="l" t="t" r="r" b="b"/>
            <a:pathLst>
              <a:path w="56668" h="50427" extrusionOk="0">
                <a:moveTo>
                  <a:pt x="41619" y="0"/>
                </a:moveTo>
                <a:cubicBezTo>
                  <a:pt x="41675" y="768"/>
                  <a:pt x="41667" y="1552"/>
                  <a:pt x="41595" y="2320"/>
                </a:cubicBezTo>
                <a:cubicBezTo>
                  <a:pt x="41163" y="6665"/>
                  <a:pt x="38227" y="10425"/>
                  <a:pt x="34690" y="12969"/>
                </a:cubicBezTo>
                <a:cubicBezTo>
                  <a:pt x="31146" y="15521"/>
                  <a:pt x="27002" y="17057"/>
                  <a:pt x="22978" y="18737"/>
                </a:cubicBezTo>
                <a:cubicBezTo>
                  <a:pt x="18954" y="20409"/>
                  <a:pt x="14897" y="22321"/>
                  <a:pt x="11825" y="25409"/>
                </a:cubicBezTo>
                <a:cubicBezTo>
                  <a:pt x="8689" y="28553"/>
                  <a:pt x="6793" y="32698"/>
                  <a:pt x="4985" y="36754"/>
                </a:cubicBezTo>
                <a:cubicBezTo>
                  <a:pt x="3153" y="40874"/>
                  <a:pt x="1345" y="45026"/>
                  <a:pt x="233" y="49394"/>
                </a:cubicBezTo>
                <a:cubicBezTo>
                  <a:pt x="145" y="49738"/>
                  <a:pt x="65" y="50074"/>
                  <a:pt x="1" y="50426"/>
                </a:cubicBezTo>
                <a:lnTo>
                  <a:pt x="7793" y="50426"/>
                </a:lnTo>
                <a:cubicBezTo>
                  <a:pt x="9393" y="46378"/>
                  <a:pt x="11201" y="40834"/>
                  <a:pt x="12657" y="37786"/>
                </a:cubicBezTo>
                <a:cubicBezTo>
                  <a:pt x="14329" y="34266"/>
                  <a:pt x="16042" y="30682"/>
                  <a:pt x="18746" y="27881"/>
                </a:cubicBezTo>
                <a:cubicBezTo>
                  <a:pt x="24130" y="22313"/>
                  <a:pt x="32442" y="20777"/>
                  <a:pt x="40187" y="20649"/>
                </a:cubicBezTo>
                <a:cubicBezTo>
                  <a:pt x="42459" y="20609"/>
                  <a:pt x="44787" y="20665"/>
                  <a:pt x="46955" y="19985"/>
                </a:cubicBezTo>
                <a:cubicBezTo>
                  <a:pt x="51147" y="18673"/>
                  <a:pt x="54139" y="14777"/>
                  <a:pt x="55459" y="10585"/>
                </a:cubicBezTo>
                <a:cubicBezTo>
                  <a:pt x="56532" y="7185"/>
                  <a:pt x="56668" y="3584"/>
                  <a:pt x="56564" y="0"/>
                </a:cubicBezTo>
                <a:close/>
              </a:path>
            </a:pathLst>
          </a:custGeom>
          <a:solidFill>
            <a:schemeClr val="lt2"/>
          </a:solidFill>
          <a:ln w="9525" cap="flat" cmpd="sng">
            <a:solidFill>
              <a:schemeClr val="accent6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2" name="Google Shape;1152;p39"/>
          <p:cNvSpPr/>
          <p:nvPr/>
        </p:nvSpPr>
        <p:spPr>
          <a:xfrm>
            <a:off x="1550304" y="2422493"/>
            <a:ext cx="1353495" cy="2901865"/>
          </a:xfrm>
          <a:custGeom>
            <a:avLst/>
            <a:gdLst/>
            <a:ahLst/>
            <a:cxnLst/>
            <a:rect l="l" t="t" r="r" b="b"/>
            <a:pathLst>
              <a:path w="11210" h="24034" extrusionOk="0">
                <a:moveTo>
                  <a:pt x="11210" y="0"/>
                </a:moveTo>
                <a:cubicBezTo>
                  <a:pt x="7433" y="3289"/>
                  <a:pt x="5489" y="8161"/>
                  <a:pt x="3809" y="12889"/>
                </a:cubicBezTo>
                <a:cubicBezTo>
                  <a:pt x="2489" y="16585"/>
                  <a:pt x="1241" y="20305"/>
                  <a:pt x="1" y="24033"/>
                </a:cubicBezTo>
                <a:lnTo>
                  <a:pt x="6049" y="24033"/>
                </a:lnTo>
                <a:cubicBezTo>
                  <a:pt x="5569" y="20065"/>
                  <a:pt x="5465" y="16049"/>
                  <a:pt x="6097" y="12113"/>
                </a:cubicBezTo>
                <a:cubicBezTo>
                  <a:pt x="6801" y="7737"/>
                  <a:pt x="8441" y="3457"/>
                  <a:pt x="11210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6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3" name="Google Shape;1153;p39"/>
          <p:cNvSpPr/>
          <p:nvPr/>
        </p:nvSpPr>
        <p:spPr>
          <a:xfrm>
            <a:off x="5118661" y="-764212"/>
            <a:ext cx="1760148" cy="2185153"/>
          </a:xfrm>
          <a:custGeom>
            <a:avLst/>
            <a:gdLst/>
            <a:ahLst/>
            <a:cxnLst/>
            <a:rect l="l" t="t" r="r" b="b"/>
            <a:pathLst>
              <a:path w="14578" h="18098" extrusionOk="0">
                <a:moveTo>
                  <a:pt x="9737" y="0"/>
                </a:moveTo>
                <a:cubicBezTo>
                  <a:pt x="9593" y="3368"/>
                  <a:pt x="8849" y="6841"/>
                  <a:pt x="6713" y="9433"/>
                </a:cubicBezTo>
                <a:cubicBezTo>
                  <a:pt x="5345" y="11081"/>
                  <a:pt x="3521" y="12265"/>
                  <a:pt x="1865" y="13617"/>
                </a:cubicBezTo>
                <a:cubicBezTo>
                  <a:pt x="944" y="14369"/>
                  <a:pt x="0" y="15521"/>
                  <a:pt x="488" y="16601"/>
                </a:cubicBezTo>
                <a:cubicBezTo>
                  <a:pt x="728" y="17137"/>
                  <a:pt x="1288" y="17473"/>
                  <a:pt x="1841" y="17689"/>
                </a:cubicBezTo>
                <a:cubicBezTo>
                  <a:pt x="2560" y="17968"/>
                  <a:pt x="3319" y="18097"/>
                  <a:pt x="4083" y="18097"/>
                </a:cubicBezTo>
                <a:cubicBezTo>
                  <a:pt x="5899" y="18097"/>
                  <a:pt x="7744" y="17369"/>
                  <a:pt x="9169" y="16209"/>
                </a:cubicBezTo>
                <a:cubicBezTo>
                  <a:pt x="11193" y="14569"/>
                  <a:pt x="12497" y="12185"/>
                  <a:pt x="13401" y="9737"/>
                </a:cubicBezTo>
                <a:cubicBezTo>
                  <a:pt x="14089" y="7881"/>
                  <a:pt x="14577" y="5920"/>
                  <a:pt x="14537" y="3936"/>
                </a:cubicBezTo>
                <a:cubicBezTo>
                  <a:pt x="14513" y="2568"/>
                  <a:pt x="14193" y="1224"/>
                  <a:pt x="13585" y="0"/>
                </a:cubicBezTo>
                <a:close/>
              </a:path>
            </a:pathLst>
          </a:custGeom>
          <a:solidFill>
            <a:schemeClr val="accent2"/>
          </a:solidFill>
          <a:ln w="9525" cap="flat" cmpd="sng">
            <a:solidFill>
              <a:schemeClr val="accent6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4" name="Google Shape;1154;p39"/>
          <p:cNvSpPr/>
          <p:nvPr/>
        </p:nvSpPr>
        <p:spPr>
          <a:xfrm>
            <a:off x="5770658" y="-764212"/>
            <a:ext cx="1451053" cy="1895014"/>
          </a:xfrm>
          <a:custGeom>
            <a:avLst/>
            <a:gdLst/>
            <a:ahLst/>
            <a:cxnLst/>
            <a:rect l="l" t="t" r="r" b="b"/>
            <a:pathLst>
              <a:path w="12018" h="15695" extrusionOk="0">
                <a:moveTo>
                  <a:pt x="4641" y="0"/>
                </a:moveTo>
                <a:cubicBezTo>
                  <a:pt x="4641" y="1280"/>
                  <a:pt x="4385" y="3552"/>
                  <a:pt x="4033" y="4696"/>
                </a:cubicBezTo>
                <a:cubicBezTo>
                  <a:pt x="3313" y="7049"/>
                  <a:pt x="2321" y="9001"/>
                  <a:pt x="1033" y="11089"/>
                </a:cubicBezTo>
                <a:cubicBezTo>
                  <a:pt x="537" y="11897"/>
                  <a:pt x="1" y="12777"/>
                  <a:pt x="121" y="13721"/>
                </a:cubicBezTo>
                <a:cubicBezTo>
                  <a:pt x="279" y="14909"/>
                  <a:pt x="1532" y="15695"/>
                  <a:pt x="2737" y="15695"/>
                </a:cubicBezTo>
                <a:cubicBezTo>
                  <a:pt x="2872" y="15695"/>
                  <a:pt x="3005" y="15685"/>
                  <a:pt x="3137" y="15665"/>
                </a:cubicBezTo>
                <a:cubicBezTo>
                  <a:pt x="4457" y="15457"/>
                  <a:pt x="5537" y="14489"/>
                  <a:pt x="6313" y="13417"/>
                </a:cubicBezTo>
                <a:cubicBezTo>
                  <a:pt x="9185" y="9465"/>
                  <a:pt x="9081" y="3768"/>
                  <a:pt x="12017" y="0"/>
                </a:cubicBezTo>
                <a:close/>
              </a:path>
            </a:pathLst>
          </a:custGeom>
          <a:solidFill>
            <a:schemeClr val="dk2"/>
          </a:solidFill>
          <a:ln w="9525" cap="flat" cmpd="sng">
            <a:solidFill>
              <a:schemeClr val="accent6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5" name="Google Shape;1155;p39"/>
          <p:cNvSpPr/>
          <p:nvPr/>
        </p:nvSpPr>
        <p:spPr>
          <a:xfrm>
            <a:off x="1471099" y="-764212"/>
            <a:ext cx="6090609" cy="6089522"/>
          </a:xfrm>
          <a:custGeom>
            <a:avLst/>
            <a:gdLst/>
            <a:ahLst/>
            <a:cxnLst/>
            <a:rect l="l" t="t" r="r" b="b"/>
            <a:pathLst>
              <a:path w="50444" h="50435" extrusionOk="0">
                <a:moveTo>
                  <a:pt x="49499" y="0"/>
                </a:moveTo>
                <a:cubicBezTo>
                  <a:pt x="49099" y="2080"/>
                  <a:pt x="48755" y="4168"/>
                  <a:pt x="48267" y="6232"/>
                </a:cubicBezTo>
                <a:cubicBezTo>
                  <a:pt x="47715" y="8577"/>
                  <a:pt x="47019" y="10937"/>
                  <a:pt x="45803" y="13033"/>
                </a:cubicBezTo>
                <a:cubicBezTo>
                  <a:pt x="45667" y="13265"/>
                  <a:pt x="45483" y="13465"/>
                  <a:pt x="45339" y="13697"/>
                </a:cubicBezTo>
                <a:cubicBezTo>
                  <a:pt x="45163" y="13969"/>
                  <a:pt x="44963" y="14225"/>
                  <a:pt x="44755" y="14465"/>
                </a:cubicBezTo>
                <a:cubicBezTo>
                  <a:pt x="44363" y="14913"/>
                  <a:pt x="43947" y="15321"/>
                  <a:pt x="43499" y="15705"/>
                </a:cubicBezTo>
                <a:cubicBezTo>
                  <a:pt x="42611" y="16457"/>
                  <a:pt x="41619" y="17081"/>
                  <a:pt x="40547" y="17545"/>
                </a:cubicBezTo>
                <a:cubicBezTo>
                  <a:pt x="39291" y="18105"/>
                  <a:pt x="37939" y="18441"/>
                  <a:pt x="36603" y="18721"/>
                </a:cubicBezTo>
                <a:cubicBezTo>
                  <a:pt x="35131" y="19025"/>
                  <a:pt x="33651" y="19153"/>
                  <a:pt x="32155" y="19257"/>
                </a:cubicBezTo>
                <a:cubicBezTo>
                  <a:pt x="31418" y="19305"/>
                  <a:pt x="30666" y="19329"/>
                  <a:pt x="29946" y="19393"/>
                </a:cubicBezTo>
                <a:cubicBezTo>
                  <a:pt x="29226" y="19465"/>
                  <a:pt x="28498" y="19553"/>
                  <a:pt x="27778" y="19633"/>
                </a:cubicBezTo>
                <a:cubicBezTo>
                  <a:pt x="26346" y="19801"/>
                  <a:pt x="24890" y="19945"/>
                  <a:pt x="23482" y="20281"/>
                </a:cubicBezTo>
                <a:cubicBezTo>
                  <a:pt x="20826" y="20913"/>
                  <a:pt x="18234" y="21841"/>
                  <a:pt x="15834" y="23153"/>
                </a:cubicBezTo>
                <a:cubicBezTo>
                  <a:pt x="11617" y="25457"/>
                  <a:pt x="8057" y="29017"/>
                  <a:pt x="5993" y="33378"/>
                </a:cubicBezTo>
                <a:cubicBezTo>
                  <a:pt x="5409" y="34626"/>
                  <a:pt x="4953" y="35938"/>
                  <a:pt x="4505" y="37234"/>
                </a:cubicBezTo>
                <a:cubicBezTo>
                  <a:pt x="4025" y="38642"/>
                  <a:pt x="3585" y="40058"/>
                  <a:pt x="3177" y="41482"/>
                </a:cubicBezTo>
                <a:cubicBezTo>
                  <a:pt x="2977" y="42170"/>
                  <a:pt x="2825" y="42882"/>
                  <a:pt x="2593" y="43562"/>
                </a:cubicBezTo>
                <a:cubicBezTo>
                  <a:pt x="2401" y="44130"/>
                  <a:pt x="2217" y="44698"/>
                  <a:pt x="2017" y="45266"/>
                </a:cubicBezTo>
                <a:cubicBezTo>
                  <a:pt x="1593" y="46466"/>
                  <a:pt x="1161" y="47674"/>
                  <a:pt x="681" y="48866"/>
                </a:cubicBezTo>
                <a:cubicBezTo>
                  <a:pt x="465" y="49386"/>
                  <a:pt x="249" y="49898"/>
                  <a:pt x="9" y="50402"/>
                </a:cubicBezTo>
                <a:lnTo>
                  <a:pt x="1" y="50426"/>
                </a:lnTo>
                <a:lnTo>
                  <a:pt x="1001" y="50434"/>
                </a:lnTo>
                <a:cubicBezTo>
                  <a:pt x="1961" y="48306"/>
                  <a:pt x="2713" y="46090"/>
                  <a:pt x="3449" y="43882"/>
                </a:cubicBezTo>
                <a:cubicBezTo>
                  <a:pt x="3681" y="43194"/>
                  <a:pt x="3841" y="42482"/>
                  <a:pt x="4041" y="41778"/>
                </a:cubicBezTo>
                <a:cubicBezTo>
                  <a:pt x="4233" y="41090"/>
                  <a:pt x="4441" y="40402"/>
                  <a:pt x="4657" y="39714"/>
                </a:cubicBezTo>
                <a:cubicBezTo>
                  <a:pt x="5097" y="38298"/>
                  <a:pt x="5577" y="36890"/>
                  <a:pt x="6089" y="35498"/>
                </a:cubicBezTo>
                <a:cubicBezTo>
                  <a:pt x="7777" y="30970"/>
                  <a:pt x="11009" y="27217"/>
                  <a:pt x="15090" y="24657"/>
                </a:cubicBezTo>
                <a:cubicBezTo>
                  <a:pt x="17354" y="23249"/>
                  <a:pt x="19826" y="22233"/>
                  <a:pt x="22394" y="21521"/>
                </a:cubicBezTo>
                <a:cubicBezTo>
                  <a:pt x="23066" y="21329"/>
                  <a:pt x="23754" y="21153"/>
                  <a:pt x="24442" y="21009"/>
                </a:cubicBezTo>
                <a:cubicBezTo>
                  <a:pt x="25138" y="20865"/>
                  <a:pt x="25850" y="20801"/>
                  <a:pt x="26554" y="20713"/>
                </a:cubicBezTo>
                <a:cubicBezTo>
                  <a:pt x="28018" y="20529"/>
                  <a:pt x="29474" y="20353"/>
                  <a:pt x="30946" y="20257"/>
                </a:cubicBezTo>
                <a:cubicBezTo>
                  <a:pt x="33915" y="20081"/>
                  <a:pt x="36883" y="19825"/>
                  <a:pt x="39715" y="18857"/>
                </a:cubicBezTo>
                <a:cubicBezTo>
                  <a:pt x="42027" y="18065"/>
                  <a:pt x="44115" y="16705"/>
                  <a:pt x="45667" y="14809"/>
                </a:cubicBezTo>
                <a:cubicBezTo>
                  <a:pt x="47203" y="12929"/>
                  <a:pt x="48051" y="10561"/>
                  <a:pt x="48699" y="8249"/>
                </a:cubicBezTo>
                <a:cubicBezTo>
                  <a:pt x="49371" y="5872"/>
                  <a:pt x="49795" y="3432"/>
                  <a:pt x="50251" y="1000"/>
                </a:cubicBezTo>
                <a:cubicBezTo>
                  <a:pt x="50315" y="664"/>
                  <a:pt x="50371" y="336"/>
                  <a:pt x="50443" y="0"/>
                </a:cubicBez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accent6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6" name="Google Shape;1156;p39"/>
          <p:cNvSpPr/>
          <p:nvPr/>
        </p:nvSpPr>
        <p:spPr>
          <a:xfrm>
            <a:off x="6185038" y="-764212"/>
            <a:ext cx="2958009" cy="2939657"/>
          </a:xfrm>
          <a:custGeom>
            <a:avLst/>
            <a:gdLst/>
            <a:ahLst/>
            <a:cxnLst/>
            <a:rect l="l" t="t" r="r" b="b"/>
            <a:pathLst>
              <a:path w="24499" h="24347" extrusionOk="0">
                <a:moveTo>
                  <a:pt x="16394" y="0"/>
                </a:moveTo>
                <a:cubicBezTo>
                  <a:pt x="15922" y="1240"/>
                  <a:pt x="15754" y="2672"/>
                  <a:pt x="15594" y="4008"/>
                </a:cubicBezTo>
                <a:cubicBezTo>
                  <a:pt x="15274" y="6841"/>
                  <a:pt x="14762" y="9681"/>
                  <a:pt x="13658" y="12313"/>
                </a:cubicBezTo>
                <a:cubicBezTo>
                  <a:pt x="12561" y="14937"/>
                  <a:pt x="10825" y="17361"/>
                  <a:pt x="8433" y="18921"/>
                </a:cubicBezTo>
                <a:cubicBezTo>
                  <a:pt x="5977" y="20513"/>
                  <a:pt x="2985" y="21105"/>
                  <a:pt x="521" y="22681"/>
                </a:cubicBezTo>
                <a:cubicBezTo>
                  <a:pt x="273" y="22841"/>
                  <a:pt x="1" y="23073"/>
                  <a:pt x="41" y="23361"/>
                </a:cubicBezTo>
                <a:cubicBezTo>
                  <a:pt x="81" y="23649"/>
                  <a:pt x="417" y="23809"/>
                  <a:pt x="697" y="23889"/>
                </a:cubicBezTo>
                <a:cubicBezTo>
                  <a:pt x="1789" y="24203"/>
                  <a:pt x="2917" y="24346"/>
                  <a:pt x="4050" y="24346"/>
                </a:cubicBezTo>
                <a:cubicBezTo>
                  <a:pt x="5723" y="24346"/>
                  <a:pt x="7405" y="24033"/>
                  <a:pt x="8993" y="23489"/>
                </a:cubicBezTo>
                <a:cubicBezTo>
                  <a:pt x="11649" y="22577"/>
                  <a:pt x="14058" y="21049"/>
                  <a:pt x="16266" y="19313"/>
                </a:cubicBezTo>
                <a:cubicBezTo>
                  <a:pt x="18322" y="17697"/>
                  <a:pt x="20250" y="15857"/>
                  <a:pt x="21594" y="13609"/>
                </a:cubicBezTo>
                <a:cubicBezTo>
                  <a:pt x="22202" y="12593"/>
                  <a:pt x="22674" y="11497"/>
                  <a:pt x="23138" y="10401"/>
                </a:cubicBezTo>
                <a:cubicBezTo>
                  <a:pt x="23602" y="9281"/>
                  <a:pt x="24058" y="8161"/>
                  <a:pt x="24498" y="7033"/>
                </a:cubicBezTo>
                <a:lnTo>
                  <a:pt x="24498" y="0"/>
                </a:lnTo>
                <a:close/>
              </a:path>
            </a:pathLst>
          </a:custGeom>
          <a:solidFill>
            <a:schemeClr val="dk2"/>
          </a:solidFill>
          <a:ln w="9525" cap="flat" cmpd="sng">
            <a:solidFill>
              <a:schemeClr val="accent6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7" name="Google Shape;1157;p39"/>
          <p:cNvSpPr/>
          <p:nvPr/>
        </p:nvSpPr>
        <p:spPr>
          <a:xfrm>
            <a:off x="8011717" y="-764212"/>
            <a:ext cx="983427" cy="1742520"/>
          </a:xfrm>
          <a:custGeom>
            <a:avLst/>
            <a:gdLst/>
            <a:ahLst/>
            <a:cxnLst/>
            <a:rect l="l" t="t" r="r" b="b"/>
            <a:pathLst>
              <a:path w="8145" h="14432" extrusionOk="0">
                <a:moveTo>
                  <a:pt x="4721" y="0"/>
                </a:moveTo>
                <a:cubicBezTo>
                  <a:pt x="4337" y="4616"/>
                  <a:pt x="2465" y="9121"/>
                  <a:pt x="329" y="13297"/>
                </a:cubicBezTo>
                <a:cubicBezTo>
                  <a:pt x="145" y="13649"/>
                  <a:pt x="1" y="14161"/>
                  <a:pt x="345" y="14369"/>
                </a:cubicBezTo>
                <a:cubicBezTo>
                  <a:pt x="420" y="14414"/>
                  <a:pt x="508" y="14431"/>
                  <a:pt x="600" y="14431"/>
                </a:cubicBezTo>
                <a:cubicBezTo>
                  <a:pt x="702" y="14431"/>
                  <a:pt x="808" y="14410"/>
                  <a:pt x="905" y="14385"/>
                </a:cubicBezTo>
                <a:cubicBezTo>
                  <a:pt x="2337" y="13985"/>
                  <a:pt x="3393" y="12785"/>
                  <a:pt x="4233" y="11561"/>
                </a:cubicBezTo>
                <a:cubicBezTo>
                  <a:pt x="6545" y="8145"/>
                  <a:pt x="7745" y="4128"/>
                  <a:pt x="8145" y="0"/>
                </a:cubicBezTo>
                <a:close/>
              </a:path>
            </a:pathLst>
          </a:custGeom>
          <a:solidFill>
            <a:schemeClr val="accent2"/>
          </a:solidFill>
          <a:ln w="9525" cap="flat" cmpd="sng">
            <a:solidFill>
              <a:schemeClr val="accent6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8" name="Google Shape;1158;p39"/>
          <p:cNvSpPr/>
          <p:nvPr/>
        </p:nvSpPr>
        <p:spPr>
          <a:xfrm>
            <a:off x="0" y="-765178"/>
            <a:ext cx="2644930" cy="3010048"/>
          </a:xfrm>
          <a:custGeom>
            <a:avLst/>
            <a:gdLst/>
            <a:ahLst/>
            <a:cxnLst/>
            <a:rect l="l" t="t" r="r" b="b"/>
            <a:pathLst>
              <a:path w="21906" h="24930" extrusionOk="0">
                <a:moveTo>
                  <a:pt x="8" y="0"/>
                </a:moveTo>
                <a:lnTo>
                  <a:pt x="0" y="24929"/>
                </a:lnTo>
                <a:cubicBezTo>
                  <a:pt x="920" y="21801"/>
                  <a:pt x="1760" y="18641"/>
                  <a:pt x="3481" y="16049"/>
                </a:cubicBezTo>
                <a:cubicBezTo>
                  <a:pt x="6105" y="12073"/>
                  <a:pt x="10337" y="10097"/>
                  <a:pt x="14393" y="8425"/>
                </a:cubicBezTo>
                <a:cubicBezTo>
                  <a:pt x="15465" y="7977"/>
                  <a:pt x="16553" y="7537"/>
                  <a:pt x="17545" y="6881"/>
                </a:cubicBezTo>
                <a:cubicBezTo>
                  <a:pt x="19729" y="5424"/>
                  <a:pt x="21305" y="2848"/>
                  <a:pt x="21905" y="0"/>
                </a:cubicBezTo>
                <a:close/>
              </a:path>
            </a:pathLst>
          </a:custGeom>
          <a:solidFill>
            <a:schemeClr val="dk2"/>
          </a:solidFill>
          <a:ln w="9525" cap="flat" cmpd="sng">
            <a:solidFill>
              <a:schemeClr val="accent6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9" name="Google Shape;1159;p39"/>
          <p:cNvSpPr/>
          <p:nvPr/>
        </p:nvSpPr>
        <p:spPr>
          <a:xfrm>
            <a:off x="0" y="-764212"/>
            <a:ext cx="2034469" cy="787346"/>
          </a:xfrm>
          <a:custGeom>
            <a:avLst/>
            <a:gdLst/>
            <a:ahLst/>
            <a:cxnLst/>
            <a:rect l="l" t="t" r="r" b="b"/>
            <a:pathLst>
              <a:path w="16850" h="6521" extrusionOk="0">
                <a:moveTo>
                  <a:pt x="9961" y="0"/>
                </a:moveTo>
                <a:cubicBezTo>
                  <a:pt x="9033" y="600"/>
                  <a:pt x="8025" y="1080"/>
                  <a:pt x="6977" y="1440"/>
                </a:cubicBezTo>
                <a:cubicBezTo>
                  <a:pt x="4913" y="2144"/>
                  <a:pt x="2616" y="2376"/>
                  <a:pt x="888" y="3712"/>
                </a:cubicBezTo>
                <a:cubicBezTo>
                  <a:pt x="568" y="3968"/>
                  <a:pt x="272" y="4248"/>
                  <a:pt x="0" y="4560"/>
                </a:cubicBezTo>
                <a:lnTo>
                  <a:pt x="0" y="6520"/>
                </a:lnTo>
                <a:cubicBezTo>
                  <a:pt x="512" y="6328"/>
                  <a:pt x="1048" y="6192"/>
                  <a:pt x="1592" y="6112"/>
                </a:cubicBezTo>
                <a:cubicBezTo>
                  <a:pt x="3000" y="5912"/>
                  <a:pt x="4433" y="6016"/>
                  <a:pt x="5849" y="5920"/>
                </a:cubicBezTo>
                <a:cubicBezTo>
                  <a:pt x="10137" y="5640"/>
                  <a:pt x="14249" y="3408"/>
                  <a:pt x="16849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6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0" name="Google Shape;1160;p39"/>
          <p:cNvSpPr/>
          <p:nvPr/>
        </p:nvSpPr>
        <p:spPr>
          <a:xfrm>
            <a:off x="617224" y="-765178"/>
            <a:ext cx="1435599" cy="636421"/>
          </a:xfrm>
          <a:custGeom>
            <a:avLst/>
            <a:gdLst/>
            <a:ahLst/>
            <a:cxnLst/>
            <a:rect l="l" t="t" r="r" b="b"/>
            <a:pathLst>
              <a:path w="11890" h="5271" extrusionOk="0">
                <a:moveTo>
                  <a:pt x="11889" y="0"/>
                </a:moveTo>
                <a:lnTo>
                  <a:pt x="5609" y="8"/>
                </a:lnTo>
                <a:cubicBezTo>
                  <a:pt x="4665" y="784"/>
                  <a:pt x="3537" y="1336"/>
                  <a:pt x="2401" y="1792"/>
                </a:cubicBezTo>
                <a:cubicBezTo>
                  <a:pt x="1769" y="2048"/>
                  <a:pt x="1097" y="2296"/>
                  <a:pt x="641" y="2800"/>
                </a:cubicBezTo>
                <a:cubicBezTo>
                  <a:pt x="185" y="3296"/>
                  <a:pt x="1" y="4136"/>
                  <a:pt x="449" y="4648"/>
                </a:cubicBezTo>
                <a:cubicBezTo>
                  <a:pt x="697" y="4944"/>
                  <a:pt x="1089" y="5064"/>
                  <a:pt x="1465" y="5144"/>
                </a:cubicBezTo>
                <a:cubicBezTo>
                  <a:pt x="1888" y="5231"/>
                  <a:pt x="2318" y="5270"/>
                  <a:pt x="2749" y="5270"/>
                </a:cubicBezTo>
                <a:cubicBezTo>
                  <a:pt x="3631" y="5270"/>
                  <a:pt x="4520" y="5106"/>
                  <a:pt x="5369" y="4848"/>
                </a:cubicBezTo>
                <a:cubicBezTo>
                  <a:pt x="8025" y="4016"/>
                  <a:pt x="10329" y="2312"/>
                  <a:pt x="11889" y="0"/>
                </a:cubicBezTo>
                <a:close/>
              </a:path>
            </a:pathLst>
          </a:custGeom>
          <a:solidFill>
            <a:schemeClr val="lt2"/>
          </a:solidFill>
          <a:ln w="9525" cap="flat" cmpd="sng">
            <a:solidFill>
              <a:schemeClr val="accent6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1" name="Google Shape;1161;p39"/>
          <p:cNvSpPr/>
          <p:nvPr/>
        </p:nvSpPr>
        <p:spPr>
          <a:xfrm>
            <a:off x="0" y="-764212"/>
            <a:ext cx="2439189" cy="2246971"/>
          </a:xfrm>
          <a:custGeom>
            <a:avLst/>
            <a:gdLst/>
            <a:ahLst/>
            <a:cxnLst/>
            <a:rect l="l" t="t" r="r" b="b"/>
            <a:pathLst>
              <a:path w="20202" h="18610" extrusionOk="0">
                <a:moveTo>
                  <a:pt x="19777" y="0"/>
                </a:moveTo>
                <a:cubicBezTo>
                  <a:pt x="18073" y="2408"/>
                  <a:pt x="15809" y="4432"/>
                  <a:pt x="13129" y="5640"/>
                </a:cubicBezTo>
                <a:cubicBezTo>
                  <a:pt x="11041" y="6585"/>
                  <a:pt x="8761" y="7025"/>
                  <a:pt x="6585" y="7753"/>
                </a:cubicBezTo>
                <a:cubicBezTo>
                  <a:pt x="4409" y="8481"/>
                  <a:pt x="2240" y="9577"/>
                  <a:pt x="920" y="11457"/>
                </a:cubicBezTo>
                <a:cubicBezTo>
                  <a:pt x="512" y="12041"/>
                  <a:pt x="200" y="12689"/>
                  <a:pt x="0" y="13369"/>
                </a:cubicBezTo>
                <a:lnTo>
                  <a:pt x="0" y="17449"/>
                </a:lnTo>
                <a:cubicBezTo>
                  <a:pt x="120" y="17849"/>
                  <a:pt x="280" y="18233"/>
                  <a:pt x="480" y="18609"/>
                </a:cubicBezTo>
                <a:cubicBezTo>
                  <a:pt x="1200" y="16473"/>
                  <a:pt x="1968" y="14273"/>
                  <a:pt x="3513" y="12641"/>
                </a:cubicBezTo>
                <a:cubicBezTo>
                  <a:pt x="6241" y="9761"/>
                  <a:pt x="10625" y="9345"/>
                  <a:pt x="14081" y="7417"/>
                </a:cubicBezTo>
                <a:cubicBezTo>
                  <a:pt x="16969" y="5784"/>
                  <a:pt x="19145" y="3136"/>
                  <a:pt x="20201" y="0"/>
                </a:cubicBezTo>
                <a:close/>
              </a:path>
            </a:pathLst>
          </a:custGeom>
          <a:solidFill>
            <a:schemeClr val="accent2"/>
          </a:solidFill>
          <a:ln w="9525" cap="flat" cmpd="sng">
            <a:solidFill>
              <a:schemeClr val="accent6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2" name="Google Shape;1162;p39"/>
          <p:cNvSpPr/>
          <p:nvPr/>
        </p:nvSpPr>
        <p:spPr>
          <a:xfrm>
            <a:off x="708987" y="-764212"/>
            <a:ext cx="2875785" cy="2566691"/>
          </a:xfrm>
          <a:custGeom>
            <a:avLst/>
            <a:gdLst/>
            <a:ahLst/>
            <a:cxnLst/>
            <a:rect l="l" t="t" r="r" b="b"/>
            <a:pathLst>
              <a:path w="23818" h="21258" extrusionOk="0">
                <a:moveTo>
                  <a:pt x="21754" y="0"/>
                </a:moveTo>
                <a:cubicBezTo>
                  <a:pt x="21450" y="496"/>
                  <a:pt x="21258" y="1080"/>
                  <a:pt x="21034" y="1632"/>
                </a:cubicBezTo>
                <a:cubicBezTo>
                  <a:pt x="19810" y="4648"/>
                  <a:pt x="17353" y="7009"/>
                  <a:pt x="14697" y="8881"/>
                </a:cubicBezTo>
                <a:cubicBezTo>
                  <a:pt x="12033" y="10761"/>
                  <a:pt x="9113" y="12241"/>
                  <a:pt x="6449" y="14097"/>
                </a:cubicBezTo>
                <a:cubicBezTo>
                  <a:pt x="3777" y="15953"/>
                  <a:pt x="1289" y="18273"/>
                  <a:pt x="1" y="21257"/>
                </a:cubicBezTo>
                <a:cubicBezTo>
                  <a:pt x="1433" y="19193"/>
                  <a:pt x="3497" y="17625"/>
                  <a:pt x="5745" y="16473"/>
                </a:cubicBezTo>
                <a:cubicBezTo>
                  <a:pt x="7993" y="15329"/>
                  <a:pt x="10409" y="14585"/>
                  <a:pt x="12841" y="13929"/>
                </a:cubicBezTo>
                <a:cubicBezTo>
                  <a:pt x="14481" y="13489"/>
                  <a:pt x="16153" y="13081"/>
                  <a:pt x="17633" y="12257"/>
                </a:cubicBezTo>
                <a:cubicBezTo>
                  <a:pt x="19410" y="11257"/>
                  <a:pt x="20810" y="9705"/>
                  <a:pt x="21634" y="7841"/>
                </a:cubicBezTo>
                <a:cubicBezTo>
                  <a:pt x="22722" y="5352"/>
                  <a:pt x="22714" y="2440"/>
                  <a:pt x="23818" y="0"/>
                </a:cubicBezTo>
                <a:close/>
              </a:path>
            </a:pathLst>
          </a:custGeom>
          <a:solidFill>
            <a:schemeClr val="dk2"/>
          </a:solidFill>
          <a:ln w="9525" cap="flat" cmpd="sng">
            <a:solidFill>
              <a:schemeClr val="accent6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3" name="Google Shape;1163;p39"/>
          <p:cNvSpPr/>
          <p:nvPr/>
        </p:nvSpPr>
        <p:spPr>
          <a:xfrm>
            <a:off x="0" y="-765178"/>
            <a:ext cx="2971411" cy="3605055"/>
          </a:xfrm>
          <a:custGeom>
            <a:avLst/>
            <a:gdLst/>
            <a:ahLst/>
            <a:cxnLst/>
            <a:rect l="l" t="t" r="r" b="b"/>
            <a:pathLst>
              <a:path w="24610" h="29858" extrusionOk="0">
                <a:moveTo>
                  <a:pt x="24370" y="0"/>
                </a:moveTo>
                <a:cubicBezTo>
                  <a:pt x="23785" y="2600"/>
                  <a:pt x="23081" y="5320"/>
                  <a:pt x="21225" y="7225"/>
                </a:cubicBezTo>
                <a:cubicBezTo>
                  <a:pt x="20161" y="8321"/>
                  <a:pt x="18801" y="9057"/>
                  <a:pt x="17417" y="9697"/>
                </a:cubicBezTo>
                <a:cubicBezTo>
                  <a:pt x="12753" y="11833"/>
                  <a:pt x="7449" y="13097"/>
                  <a:pt x="3897" y="16793"/>
                </a:cubicBezTo>
                <a:cubicBezTo>
                  <a:pt x="2136" y="18633"/>
                  <a:pt x="968" y="20921"/>
                  <a:pt x="0" y="23297"/>
                </a:cubicBezTo>
                <a:lnTo>
                  <a:pt x="0" y="29858"/>
                </a:lnTo>
                <a:lnTo>
                  <a:pt x="32" y="29858"/>
                </a:lnTo>
                <a:cubicBezTo>
                  <a:pt x="2592" y="24873"/>
                  <a:pt x="5673" y="20025"/>
                  <a:pt x="10033" y="16521"/>
                </a:cubicBezTo>
                <a:cubicBezTo>
                  <a:pt x="12633" y="14433"/>
                  <a:pt x="15617" y="12881"/>
                  <a:pt x="18321" y="10937"/>
                </a:cubicBezTo>
                <a:cubicBezTo>
                  <a:pt x="21033" y="8993"/>
                  <a:pt x="23545" y="6536"/>
                  <a:pt x="24610" y="3376"/>
                </a:cubicBezTo>
                <a:lnTo>
                  <a:pt x="24442" y="0"/>
                </a:ln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accent6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4" name="Google Shape;1164;p39"/>
          <p:cNvSpPr/>
          <p:nvPr/>
        </p:nvSpPr>
        <p:spPr>
          <a:xfrm>
            <a:off x="0" y="-764212"/>
            <a:ext cx="3534543" cy="3934434"/>
          </a:xfrm>
          <a:custGeom>
            <a:avLst/>
            <a:gdLst/>
            <a:ahLst/>
            <a:cxnLst/>
            <a:rect l="l" t="t" r="r" b="b"/>
            <a:pathLst>
              <a:path w="29274" h="32586" extrusionOk="0">
                <a:moveTo>
                  <a:pt x="24098" y="0"/>
                </a:moveTo>
                <a:cubicBezTo>
                  <a:pt x="23737" y="2024"/>
                  <a:pt x="23009" y="3968"/>
                  <a:pt x="21945" y="5736"/>
                </a:cubicBezTo>
                <a:cubicBezTo>
                  <a:pt x="21433" y="6593"/>
                  <a:pt x="20833" y="7409"/>
                  <a:pt x="20097" y="8081"/>
                </a:cubicBezTo>
                <a:cubicBezTo>
                  <a:pt x="18529" y="9505"/>
                  <a:pt x="16441" y="10193"/>
                  <a:pt x="14497" y="11025"/>
                </a:cubicBezTo>
                <a:cubicBezTo>
                  <a:pt x="10641" y="12681"/>
                  <a:pt x="7049" y="15113"/>
                  <a:pt x="4505" y="18441"/>
                </a:cubicBezTo>
                <a:cubicBezTo>
                  <a:pt x="2160" y="21513"/>
                  <a:pt x="816" y="25161"/>
                  <a:pt x="0" y="28961"/>
                </a:cubicBezTo>
                <a:lnTo>
                  <a:pt x="0" y="32586"/>
                </a:lnTo>
                <a:cubicBezTo>
                  <a:pt x="1216" y="29522"/>
                  <a:pt x="2616" y="26537"/>
                  <a:pt x="4417" y="23793"/>
                </a:cubicBezTo>
                <a:cubicBezTo>
                  <a:pt x="6689" y="20329"/>
                  <a:pt x="9633" y="17241"/>
                  <a:pt x="13265" y="15241"/>
                </a:cubicBezTo>
                <a:cubicBezTo>
                  <a:pt x="16433" y="13497"/>
                  <a:pt x="20049" y="12609"/>
                  <a:pt x="23025" y="10569"/>
                </a:cubicBezTo>
                <a:cubicBezTo>
                  <a:pt x="26506" y="8169"/>
                  <a:pt x="28770" y="4176"/>
                  <a:pt x="29274" y="0"/>
                </a:cubicBezTo>
                <a:close/>
              </a:path>
            </a:pathLst>
          </a:custGeom>
          <a:solidFill>
            <a:schemeClr val="accent4"/>
          </a:solidFill>
          <a:ln w="9525" cap="flat" cmpd="sng">
            <a:solidFill>
              <a:schemeClr val="accent6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5" name="Google Shape;1165;p39"/>
          <p:cNvSpPr/>
          <p:nvPr/>
        </p:nvSpPr>
        <p:spPr>
          <a:xfrm>
            <a:off x="3620395" y="-764212"/>
            <a:ext cx="1804580" cy="1649308"/>
          </a:xfrm>
          <a:custGeom>
            <a:avLst/>
            <a:gdLst/>
            <a:ahLst/>
            <a:cxnLst/>
            <a:rect l="l" t="t" r="r" b="b"/>
            <a:pathLst>
              <a:path w="14946" h="13660" extrusionOk="0">
                <a:moveTo>
                  <a:pt x="13337" y="0"/>
                </a:moveTo>
                <a:cubicBezTo>
                  <a:pt x="12497" y="672"/>
                  <a:pt x="11785" y="1488"/>
                  <a:pt x="11217" y="2400"/>
                </a:cubicBezTo>
                <a:cubicBezTo>
                  <a:pt x="10073" y="4224"/>
                  <a:pt x="9353" y="6288"/>
                  <a:pt x="8177" y="8081"/>
                </a:cubicBezTo>
                <a:cubicBezTo>
                  <a:pt x="6857" y="10089"/>
                  <a:pt x="5025" y="11689"/>
                  <a:pt x="2857" y="12729"/>
                </a:cubicBezTo>
                <a:cubicBezTo>
                  <a:pt x="2060" y="13106"/>
                  <a:pt x="1200" y="13407"/>
                  <a:pt x="327" y="13407"/>
                </a:cubicBezTo>
                <a:cubicBezTo>
                  <a:pt x="218" y="13407"/>
                  <a:pt x="110" y="13403"/>
                  <a:pt x="1" y="13393"/>
                </a:cubicBezTo>
                <a:lnTo>
                  <a:pt x="1" y="13393"/>
                </a:lnTo>
                <a:cubicBezTo>
                  <a:pt x="763" y="13573"/>
                  <a:pt x="1540" y="13659"/>
                  <a:pt x="2318" y="13659"/>
                </a:cubicBezTo>
                <a:cubicBezTo>
                  <a:pt x="6276" y="13659"/>
                  <a:pt x="10232" y="11422"/>
                  <a:pt x="12097" y="7905"/>
                </a:cubicBezTo>
                <a:cubicBezTo>
                  <a:pt x="13409" y="5432"/>
                  <a:pt x="13753" y="2488"/>
                  <a:pt x="14946" y="0"/>
                </a:cubicBezTo>
                <a:close/>
              </a:path>
            </a:pathLst>
          </a:custGeom>
          <a:solidFill>
            <a:schemeClr val="lt2"/>
          </a:solidFill>
          <a:ln w="9525" cap="flat" cmpd="sng">
            <a:solidFill>
              <a:schemeClr val="accent6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6" name="Google Shape;1166;p39"/>
          <p:cNvSpPr/>
          <p:nvPr/>
        </p:nvSpPr>
        <p:spPr>
          <a:xfrm>
            <a:off x="3310335" y="-764212"/>
            <a:ext cx="1943673" cy="1742278"/>
          </a:xfrm>
          <a:custGeom>
            <a:avLst/>
            <a:gdLst/>
            <a:ahLst/>
            <a:cxnLst/>
            <a:rect l="l" t="t" r="r" b="b"/>
            <a:pathLst>
              <a:path w="16098" h="14430" extrusionOk="0">
                <a:moveTo>
                  <a:pt x="5025" y="0"/>
                </a:moveTo>
                <a:cubicBezTo>
                  <a:pt x="4785" y="1160"/>
                  <a:pt x="4777" y="2432"/>
                  <a:pt x="4513" y="3600"/>
                </a:cubicBezTo>
                <a:cubicBezTo>
                  <a:pt x="3873" y="6384"/>
                  <a:pt x="1697" y="8553"/>
                  <a:pt x="577" y="11193"/>
                </a:cubicBezTo>
                <a:cubicBezTo>
                  <a:pt x="209" y="12073"/>
                  <a:pt x="1" y="13209"/>
                  <a:pt x="681" y="13881"/>
                </a:cubicBezTo>
                <a:cubicBezTo>
                  <a:pt x="1113" y="14313"/>
                  <a:pt x="1777" y="14401"/>
                  <a:pt x="2393" y="14425"/>
                </a:cubicBezTo>
                <a:cubicBezTo>
                  <a:pt x="2504" y="14428"/>
                  <a:pt x="2615" y="14430"/>
                  <a:pt x="2726" y="14430"/>
                </a:cubicBezTo>
                <a:cubicBezTo>
                  <a:pt x="7411" y="14430"/>
                  <a:pt x="11982" y="11483"/>
                  <a:pt x="13881" y="7185"/>
                </a:cubicBezTo>
                <a:cubicBezTo>
                  <a:pt x="14449" y="5896"/>
                  <a:pt x="14793" y="4528"/>
                  <a:pt x="15153" y="3168"/>
                </a:cubicBezTo>
                <a:cubicBezTo>
                  <a:pt x="15433" y="2104"/>
                  <a:pt x="15729" y="1040"/>
                  <a:pt x="16097" y="0"/>
                </a:cubicBez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accent6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7" name="Google Shape;1167;p39"/>
          <p:cNvSpPr/>
          <p:nvPr/>
        </p:nvSpPr>
        <p:spPr>
          <a:xfrm>
            <a:off x="3708294" y="-764212"/>
            <a:ext cx="1175766" cy="1409760"/>
          </a:xfrm>
          <a:custGeom>
            <a:avLst/>
            <a:gdLst/>
            <a:ahLst/>
            <a:cxnLst/>
            <a:rect l="l" t="t" r="r" b="b"/>
            <a:pathLst>
              <a:path w="9738" h="11676" extrusionOk="0">
                <a:moveTo>
                  <a:pt x="4617" y="0"/>
                </a:moveTo>
                <a:cubicBezTo>
                  <a:pt x="4521" y="296"/>
                  <a:pt x="4449" y="600"/>
                  <a:pt x="4417" y="912"/>
                </a:cubicBezTo>
                <a:cubicBezTo>
                  <a:pt x="4001" y="3560"/>
                  <a:pt x="2905" y="6056"/>
                  <a:pt x="1241" y="8161"/>
                </a:cubicBezTo>
                <a:cubicBezTo>
                  <a:pt x="817" y="8697"/>
                  <a:pt x="345" y="9225"/>
                  <a:pt x="169" y="9881"/>
                </a:cubicBezTo>
                <a:cubicBezTo>
                  <a:pt x="1" y="10537"/>
                  <a:pt x="233" y="11369"/>
                  <a:pt x="873" y="11601"/>
                </a:cubicBezTo>
                <a:cubicBezTo>
                  <a:pt x="1038" y="11651"/>
                  <a:pt x="1209" y="11676"/>
                  <a:pt x="1381" y="11676"/>
                </a:cubicBezTo>
                <a:cubicBezTo>
                  <a:pt x="1484" y="11676"/>
                  <a:pt x="1587" y="11667"/>
                  <a:pt x="1689" y="11649"/>
                </a:cubicBezTo>
                <a:cubicBezTo>
                  <a:pt x="4433" y="11281"/>
                  <a:pt x="6585" y="9001"/>
                  <a:pt x="7761" y="6496"/>
                </a:cubicBezTo>
                <a:cubicBezTo>
                  <a:pt x="8729" y="4448"/>
                  <a:pt x="9185" y="2208"/>
                  <a:pt x="9737" y="0"/>
                </a:cubicBezTo>
                <a:close/>
              </a:path>
            </a:pathLst>
          </a:custGeom>
          <a:solidFill>
            <a:schemeClr val="accent2"/>
          </a:solidFill>
          <a:ln w="9525" cap="flat" cmpd="sng">
            <a:solidFill>
              <a:schemeClr val="accent6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8" name="Google Shape;1168;p39"/>
          <p:cNvSpPr/>
          <p:nvPr/>
        </p:nvSpPr>
        <p:spPr>
          <a:xfrm>
            <a:off x="132211" y="2570762"/>
            <a:ext cx="61940" cy="26925"/>
          </a:xfrm>
          <a:custGeom>
            <a:avLst/>
            <a:gdLst/>
            <a:ahLst/>
            <a:cxnLst/>
            <a:rect l="l" t="t" r="r" b="b"/>
            <a:pathLst>
              <a:path w="513" h="223" extrusionOk="0">
                <a:moveTo>
                  <a:pt x="413" y="0"/>
                </a:moveTo>
                <a:cubicBezTo>
                  <a:pt x="404" y="0"/>
                  <a:pt x="395" y="1"/>
                  <a:pt x="385" y="4"/>
                </a:cubicBezTo>
                <a:lnTo>
                  <a:pt x="97" y="68"/>
                </a:lnTo>
                <a:cubicBezTo>
                  <a:pt x="1" y="91"/>
                  <a:pt x="28" y="223"/>
                  <a:pt x="116" y="223"/>
                </a:cubicBezTo>
                <a:cubicBezTo>
                  <a:pt x="123" y="223"/>
                  <a:pt x="130" y="222"/>
                  <a:pt x="137" y="220"/>
                </a:cubicBezTo>
                <a:lnTo>
                  <a:pt x="425" y="156"/>
                </a:lnTo>
                <a:cubicBezTo>
                  <a:pt x="512" y="127"/>
                  <a:pt x="494" y="0"/>
                  <a:pt x="413" y="0"/>
                </a:cubicBezTo>
                <a:close/>
              </a:path>
            </a:pathLst>
          </a:custGeom>
          <a:solidFill>
            <a:srgbClr val="F25C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9" name="Google Shape;1169;p39"/>
          <p:cNvSpPr/>
          <p:nvPr/>
        </p:nvSpPr>
        <p:spPr>
          <a:xfrm>
            <a:off x="267825" y="282175"/>
            <a:ext cx="8608500" cy="4563000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0" name="Google Shape;1170;p39"/>
          <p:cNvSpPr/>
          <p:nvPr/>
        </p:nvSpPr>
        <p:spPr>
          <a:xfrm>
            <a:off x="412925" y="419713"/>
            <a:ext cx="8310000" cy="42555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noFill/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Font typeface="Spicy Rice"/>
              <a:buNone/>
              <a:defRPr sz="3500">
                <a:solidFill>
                  <a:schemeClr val="accent6"/>
                </a:solidFill>
                <a:latin typeface="Spicy Rice"/>
                <a:ea typeface="Spicy Rice"/>
                <a:cs typeface="Spicy Rice"/>
                <a:sym typeface="Spicy Ric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Font typeface="Spicy Rice"/>
              <a:buNone/>
              <a:defRPr sz="3500">
                <a:solidFill>
                  <a:schemeClr val="accent6"/>
                </a:solidFill>
                <a:latin typeface="Spicy Rice"/>
                <a:ea typeface="Spicy Rice"/>
                <a:cs typeface="Spicy Rice"/>
                <a:sym typeface="Spicy Ri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Font typeface="Spicy Rice"/>
              <a:buNone/>
              <a:defRPr sz="3500">
                <a:solidFill>
                  <a:schemeClr val="accent6"/>
                </a:solidFill>
                <a:latin typeface="Spicy Rice"/>
                <a:ea typeface="Spicy Rice"/>
                <a:cs typeface="Spicy Rice"/>
                <a:sym typeface="Spicy Ri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Font typeface="Spicy Rice"/>
              <a:buNone/>
              <a:defRPr sz="3500">
                <a:solidFill>
                  <a:schemeClr val="accent6"/>
                </a:solidFill>
                <a:latin typeface="Spicy Rice"/>
                <a:ea typeface="Spicy Rice"/>
                <a:cs typeface="Spicy Rice"/>
                <a:sym typeface="Spicy Ri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Font typeface="Spicy Rice"/>
              <a:buNone/>
              <a:defRPr sz="3500">
                <a:solidFill>
                  <a:schemeClr val="accent6"/>
                </a:solidFill>
                <a:latin typeface="Spicy Rice"/>
                <a:ea typeface="Spicy Rice"/>
                <a:cs typeface="Spicy Rice"/>
                <a:sym typeface="Spicy Ri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Font typeface="Spicy Rice"/>
              <a:buNone/>
              <a:defRPr sz="3500">
                <a:solidFill>
                  <a:schemeClr val="accent6"/>
                </a:solidFill>
                <a:latin typeface="Spicy Rice"/>
                <a:ea typeface="Spicy Rice"/>
                <a:cs typeface="Spicy Rice"/>
                <a:sym typeface="Spicy Ri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Font typeface="Spicy Rice"/>
              <a:buNone/>
              <a:defRPr sz="3500">
                <a:solidFill>
                  <a:schemeClr val="accent6"/>
                </a:solidFill>
                <a:latin typeface="Spicy Rice"/>
                <a:ea typeface="Spicy Rice"/>
                <a:cs typeface="Spicy Rice"/>
                <a:sym typeface="Spicy Ri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Font typeface="Spicy Rice"/>
              <a:buNone/>
              <a:defRPr sz="3500">
                <a:solidFill>
                  <a:schemeClr val="accent6"/>
                </a:solidFill>
                <a:latin typeface="Spicy Rice"/>
                <a:ea typeface="Spicy Rice"/>
                <a:cs typeface="Spicy Rice"/>
                <a:sym typeface="Spicy Ri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Font typeface="Spicy Rice"/>
              <a:buNone/>
              <a:defRPr sz="3500">
                <a:solidFill>
                  <a:schemeClr val="accent6"/>
                </a:solidFill>
                <a:latin typeface="Spicy Rice"/>
                <a:ea typeface="Spicy Rice"/>
                <a:cs typeface="Spicy Rice"/>
                <a:sym typeface="Spicy Ric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Arimo"/>
              <a:buChar char="●"/>
              <a:defRPr sz="1200">
                <a:solidFill>
                  <a:schemeClr val="accent6"/>
                </a:solidFill>
                <a:latin typeface="Arimo"/>
                <a:ea typeface="Arimo"/>
                <a:cs typeface="Arimo"/>
                <a:sym typeface="Arimo"/>
              </a:defRPr>
            </a:lvl1pPr>
            <a:lvl2pPr marL="914400" lvl="1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Arimo"/>
              <a:buChar char="○"/>
              <a:defRPr sz="1200">
                <a:solidFill>
                  <a:schemeClr val="accent6"/>
                </a:solidFill>
                <a:latin typeface="Arimo"/>
                <a:ea typeface="Arimo"/>
                <a:cs typeface="Arimo"/>
                <a:sym typeface="Arimo"/>
              </a:defRPr>
            </a:lvl2pPr>
            <a:lvl3pPr marL="1371600" lvl="2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Arimo"/>
              <a:buChar char="■"/>
              <a:defRPr sz="1200">
                <a:solidFill>
                  <a:schemeClr val="accent6"/>
                </a:solidFill>
                <a:latin typeface="Arimo"/>
                <a:ea typeface="Arimo"/>
                <a:cs typeface="Arimo"/>
                <a:sym typeface="Arimo"/>
              </a:defRPr>
            </a:lvl3pPr>
            <a:lvl4pPr marL="1828800" lvl="3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Arimo"/>
              <a:buChar char="●"/>
              <a:defRPr sz="1200">
                <a:solidFill>
                  <a:schemeClr val="accent6"/>
                </a:solidFill>
                <a:latin typeface="Arimo"/>
                <a:ea typeface="Arimo"/>
                <a:cs typeface="Arimo"/>
                <a:sym typeface="Arimo"/>
              </a:defRPr>
            </a:lvl4pPr>
            <a:lvl5pPr marL="2286000" lvl="4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Arimo"/>
              <a:buChar char="○"/>
              <a:defRPr sz="1200">
                <a:solidFill>
                  <a:schemeClr val="accent6"/>
                </a:solidFill>
                <a:latin typeface="Arimo"/>
                <a:ea typeface="Arimo"/>
                <a:cs typeface="Arimo"/>
                <a:sym typeface="Arimo"/>
              </a:defRPr>
            </a:lvl5pPr>
            <a:lvl6pPr marL="2743200" lvl="5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Arimo"/>
              <a:buChar char="■"/>
              <a:defRPr sz="1200">
                <a:solidFill>
                  <a:schemeClr val="accent6"/>
                </a:solidFill>
                <a:latin typeface="Arimo"/>
                <a:ea typeface="Arimo"/>
                <a:cs typeface="Arimo"/>
                <a:sym typeface="Arimo"/>
              </a:defRPr>
            </a:lvl6pPr>
            <a:lvl7pPr marL="3200400" lvl="6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Arimo"/>
              <a:buChar char="●"/>
              <a:defRPr sz="1200">
                <a:solidFill>
                  <a:schemeClr val="accent6"/>
                </a:solidFill>
                <a:latin typeface="Arimo"/>
                <a:ea typeface="Arimo"/>
                <a:cs typeface="Arimo"/>
                <a:sym typeface="Arimo"/>
              </a:defRPr>
            </a:lvl7pPr>
            <a:lvl8pPr marL="3657600" lvl="7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Arimo"/>
              <a:buChar char="○"/>
              <a:defRPr sz="1200">
                <a:solidFill>
                  <a:schemeClr val="accent6"/>
                </a:solidFill>
                <a:latin typeface="Arimo"/>
                <a:ea typeface="Arimo"/>
                <a:cs typeface="Arimo"/>
                <a:sym typeface="Arimo"/>
              </a:defRPr>
            </a:lvl8pPr>
            <a:lvl9pPr marL="4114800" lvl="8" indent="-30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6"/>
              </a:buClr>
              <a:buSzPts val="1200"/>
              <a:buFont typeface="Arimo"/>
              <a:buChar char="■"/>
              <a:defRPr sz="1200">
                <a:solidFill>
                  <a:schemeClr val="accent6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8" r:id="rId3"/>
    <p:sldLayoutId id="2147483659" r:id="rId4"/>
    <p:sldLayoutId id="2147483661" r:id="rId5"/>
    <p:sldLayoutId id="2147483667" r:id="rId6"/>
    <p:sldLayoutId id="2147483683" r:id="rId7"/>
    <p:sldLayoutId id="2147483684" r:id="rId8"/>
    <p:sldLayoutId id="2147483685" r:id="rId9"/>
    <p:sldLayoutId id="2147483686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5" name="Google Shape;1205;p45"/>
          <p:cNvSpPr/>
          <p:nvPr/>
        </p:nvSpPr>
        <p:spPr>
          <a:xfrm>
            <a:off x="2392213" y="3770050"/>
            <a:ext cx="4359600" cy="5937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6" name="Google Shape;1206;p45"/>
          <p:cNvSpPr txBox="1">
            <a:spLocks noGrp="1"/>
          </p:cNvSpPr>
          <p:nvPr>
            <p:ph type="subTitle" idx="1"/>
          </p:nvPr>
        </p:nvSpPr>
        <p:spPr>
          <a:xfrm>
            <a:off x="2392500" y="3846421"/>
            <a:ext cx="4359000" cy="40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is where your presentation begins</a:t>
            </a:r>
            <a:endParaRPr/>
          </a:p>
        </p:txBody>
      </p:sp>
      <p:sp>
        <p:nvSpPr>
          <p:cNvPr id="1207" name="Google Shape;1207;p45"/>
          <p:cNvSpPr txBox="1">
            <a:spLocks noGrp="1"/>
          </p:cNvSpPr>
          <p:nvPr>
            <p:ph type="ctrTitle"/>
          </p:nvPr>
        </p:nvSpPr>
        <p:spPr>
          <a:xfrm>
            <a:off x="1327325" y="1438250"/>
            <a:ext cx="6489300" cy="114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4800" dirty="0"/>
              <a:t>D</a:t>
            </a:r>
            <a:r>
              <a:rPr lang="en" sz="4800" dirty="0"/>
              <a:t>imas dafri saputra</a:t>
            </a:r>
            <a:endParaRPr sz="4800" dirty="0"/>
          </a:p>
        </p:txBody>
      </p:sp>
      <p:sp>
        <p:nvSpPr>
          <p:cNvPr id="1208" name="Google Shape;1208;p45"/>
          <p:cNvSpPr txBox="1"/>
          <p:nvPr/>
        </p:nvSpPr>
        <p:spPr>
          <a:xfrm>
            <a:off x="1327375" y="2412225"/>
            <a:ext cx="6489300" cy="1140600"/>
          </a:xfrm>
          <a:prstGeom prst="rect">
            <a:avLst/>
          </a:prstGeom>
          <a:noFill/>
          <a:ln>
            <a:noFill/>
          </a:ln>
          <a:effectLst>
            <a:outerShdw dist="47625" dir="7320000" algn="bl" rotWithShape="0">
              <a:schemeClr val="accent6"/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D" sz="4000" dirty="0">
                <a:solidFill>
                  <a:schemeClr val="lt1"/>
                </a:solidFill>
                <a:latin typeface="Spicy Rice"/>
                <a:ea typeface="Spicy Rice"/>
                <a:cs typeface="Spicy Rice"/>
                <a:sym typeface="Spicy Rice"/>
              </a:rPr>
              <a:t>F</a:t>
            </a:r>
            <a:r>
              <a:rPr lang="en" sz="4000" dirty="0">
                <a:solidFill>
                  <a:schemeClr val="lt1"/>
                </a:solidFill>
                <a:latin typeface="Spicy Rice"/>
                <a:ea typeface="Spicy Rice"/>
                <a:cs typeface="Spicy Rice"/>
                <a:sym typeface="Spicy Rice"/>
              </a:rPr>
              <a:t>uzzy inference system-metode sukamoto</a:t>
            </a:r>
            <a:endParaRPr sz="4000" dirty="0"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/>
                                        <p:tgtEl>
                                          <p:spTgt spid="12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/>
                                        <p:tgtEl>
                                          <p:spTgt spid="12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3" name="Google Shape;1213;p46"/>
          <p:cNvSpPr txBox="1">
            <a:spLocks noGrp="1"/>
          </p:cNvSpPr>
          <p:nvPr>
            <p:ph type="title"/>
          </p:nvPr>
        </p:nvSpPr>
        <p:spPr>
          <a:xfrm>
            <a:off x="720000" y="409147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pendahuluan</a:t>
            </a:r>
            <a:endParaRPr dirty="0"/>
          </a:p>
        </p:txBody>
      </p:sp>
      <p:sp>
        <p:nvSpPr>
          <p:cNvPr id="1214" name="Google Shape;1214;p46"/>
          <p:cNvSpPr txBox="1">
            <a:spLocks noGrp="1"/>
          </p:cNvSpPr>
          <p:nvPr>
            <p:ph type="body" idx="1"/>
          </p:nvPr>
        </p:nvSpPr>
        <p:spPr>
          <a:xfrm>
            <a:off x="720000" y="1088350"/>
            <a:ext cx="7704000" cy="352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en-ID" sz="2400" dirty="0"/>
              <a:t>Fuzzy Inference System (FIS) </a:t>
            </a:r>
            <a:r>
              <a:rPr lang="en-ID" sz="2400" dirty="0" err="1"/>
              <a:t>adalah</a:t>
            </a:r>
            <a:r>
              <a:rPr lang="en-ID" sz="2400" dirty="0"/>
              <a:t> </a:t>
            </a:r>
            <a:r>
              <a:rPr lang="en-ID" sz="2400" dirty="0" err="1"/>
              <a:t>metode</a:t>
            </a:r>
            <a:r>
              <a:rPr lang="en-ID" sz="2400" dirty="0"/>
              <a:t> </a:t>
            </a:r>
            <a:r>
              <a:rPr lang="en-ID" sz="2400" dirty="0" err="1"/>
              <a:t>pengambilan</a:t>
            </a:r>
            <a:r>
              <a:rPr lang="en-ID" sz="2400" dirty="0"/>
              <a:t> </a:t>
            </a:r>
            <a:r>
              <a:rPr lang="en-ID" sz="2400" dirty="0" err="1"/>
              <a:t>keputusan</a:t>
            </a:r>
            <a:r>
              <a:rPr lang="en-ID" sz="2400" dirty="0"/>
              <a:t> </a:t>
            </a:r>
            <a:r>
              <a:rPr lang="en-ID" sz="2400" dirty="0" err="1"/>
              <a:t>berbasis</a:t>
            </a:r>
            <a:r>
              <a:rPr lang="en-ID" sz="2400" dirty="0"/>
              <a:t> </a:t>
            </a:r>
            <a:r>
              <a:rPr lang="en-ID" sz="2400" dirty="0" err="1"/>
              <a:t>logika</a:t>
            </a:r>
            <a:r>
              <a:rPr lang="en-ID" sz="2400" dirty="0"/>
              <a:t> fuzzy. </a:t>
            </a:r>
            <a:r>
              <a:rPr lang="en-ID" sz="2400" dirty="0" err="1"/>
              <a:t>Metode</a:t>
            </a:r>
            <a:r>
              <a:rPr lang="en-ID" sz="2400" dirty="0"/>
              <a:t> Tsukamoto </a:t>
            </a:r>
            <a:r>
              <a:rPr lang="en-ID" sz="2400" dirty="0" err="1"/>
              <a:t>adalah</a:t>
            </a:r>
            <a:r>
              <a:rPr lang="en-ID" sz="2400" dirty="0"/>
              <a:t> salah </a:t>
            </a:r>
            <a:r>
              <a:rPr lang="en-ID" sz="2400" dirty="0" err="1"/>
              <a:t>satu</a:t>
            </a:r>
            <a:r>
              <a:rPr lang="en-ID" sz="2400" dirty="0"/>
              <a:t> </a:t>
            </a:r>
            <a:r>
              <a:rPr lang="en-ID" sz="2400" dirty="0" err="1"/>
              <a:t>teknik</a:t>
            </a:r>
            <a:r>
              <a:rPr lang="en-ID" sz="2400" dirty="0"/>
              <a:t> </a:t>
            </a:r>
            <a:r>
              <a:rPr lang="en-ID" sz="2400" dirty="0" err="1"/>
              <a:t>dalam</a:t>
            </a:r>
            <a:r>
              <a:rPr lang="en-ID" sz="2400" dirty="0"/>
              <a:t> FIS yang </a:t>
            </a:r>
            <a:r>
              <a:rPr lang="en-ID" sz="2400" dirty="0" err="1"/>
              <a:t>menggunakan</a:t>
            </a:r>
            <a:r>
              <a:rPr lang="en-ID" sz="2400" dirty="0"/>
              <a:t> </a:t>
            </a:r>
            <a:r>
              <a:rPr lang="en-ID" sz="2400" dirty="0" err="1"/>
              <a:t>fungsi</a:t>
            </a:r>
            <a:r>
              <a:rPr lang="en-ID" sz="2400" dirty="0"/>
              <a:t> </a:t>
            </a:r>
            <a:r>
              <a:rPr lang="en-ID" sz="2400" dirty="0" err="1"/>
              <a:t>keanggotaan</a:t>
            </a:r>
            <a:r>
              <a:rPr lang="en-ID" sz="2400" dirty="0"/>
              <a:t> </a:t>
            </a:r>
            <a:r>
              <a:rPr lang="en-ID" sz="2400" dirty="0" err="1"/>
              <a:t>monoton</a:t>
            </a:r>
            <a:r>
              <a:rPr lang="en-ID" sz="2400" dirty="0"/>
              <a:t> dan output crisp.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212">
          <a:extLst>
            <a:ext uri="{FF2B5EF4-FFF2-40B4-BE49-F238E27FC236}">
              <a16:creationId xmlns:a16="http://schemas.microsoft.com/office/drawing/2014/main" id="{C4BBE271-286C-32C8-6CE1-DE18227269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3" name="Google Shape;1213;p46">
            <a:extLst>
              <a:ext uri="{FF2B5EF4-FFF2-40B4-BE49-F238E27FC236}">
                <a16:creationId xmlns:a16="http://schemas.microsoft.com/office/drawing/2014/main" id="{C8E7F791-5C30-CB09-F3F7-8D9EF7653F0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09147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D</a:t>
            </a:r>
            <a:r>
              <a:rPr lang="en" dirty="0"/>
              <a:t>efinisi masalah</a:t>
            </a:r>
            <a:endParaRPr dirty="0"/>
          </a:p>
        </p:txBody>
      </p:sp>
      <p:sp>
        <p:nvSpPr>
          <p:cNvPr id="1214" name="Google Shape;1214;p46">
            <a:extLst>
              <a:ext uri="{FF2B5EF4-FFF2-40B4-BE49-F238E27FC236}">
                <a16:creationId xmlns:a16="http://schemas.microsoft.com/office/drawing/2014/main" id="{8EC4E11E-39F6-B920-50ED-381C7249FCC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20000" y="1088350"/>
            <a:ext cx="7704000" cy="352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en-ID" sz="2400" dirty="0" err="1"/>
              <a:t>Tugas</a:t>
            </a:r>
            <a:r>
              <a:rPr lang="en-ID" sz="2400" dirty="0"/>
              <a:t>: </a:t>
            </a:r>
            <a:r>
              <a:rPr lang="en-ID" sz="2400" dirty="0" err="1"/>
              <a:t>Membuat</a:t>
            </a:r>
            <a:r>
              <a:rPr lang="en-ID" sz="2400" dirty="0"/>
              <a:t> </a:t>
            </a:r>
            <a:r>
              <a:rPr lang="en-ID" sz="2400" dirty="0" err="1"/>
              <a:t>implementasi</a:t>
            </a:r>
            <a:r>
              <a:rPr lang="en-ID" sz="2400" dirty="0"/>
              <a:t> </a:t>
            </a:r>
            <a:r>
              <a:rPr lang="en-ID" sz="2400" dirty="0" err="1"/>
              <a:t>menggunakan</a:t>
            </a:r>
            <a:r>
              <a:rPr lang="en-ID" sz="2400" dirty="0"/>
              <a:t> Python </a:t>
            </a:r>
            <a:r>
              <a:rPr lang="en-ID" sz="2400" dirty="0" err="1"/>
              <a:t>untuk</a:t>
            </a:r>
            <a:r>
              <a:rPr lang="en-ID" sz="2400" dirty="0"/>
              <a:t> </a:t>
            </a:r>
            <a:r>
              <a:rPr lang="en-ID" sz="2400" dirty="0" err="1"/>
              <a:t>menghitung</a:t>
            </a:r>
            <a:r>
              <a:rPr lang="en-ID" sz="2400" dirty="0"/>
              <a:t> Fuzzy Inference System </a:t>
            </a:r>
            <a:r>
              <a:rPr lang="en-ID" sz="2400" dirty="0" err="1"/>
              <a:t>dengan</a:t>
            </a:r>
            <a:r>
              <a:rPr lang="en-ID" sz="2400" dirty="0"/>
              <a:t> </a:t>
            </a:r>
            <a:r>
              <a:rPr lang="en-ID" sz="2400" dirty="0" err="1"/>
              <a:t>metode</a:t>
            </a:r>
            <a:r>
              <a:rPr lang="en-ID" sz="2400" dirty="0"/>
              <a:t> Tsukamoto </a:t>
            </a:r>
            <a:r>
              <a:rPr lang="en-ID" sz="2400" dirty="0" err="1"/>
              <a:t>berdasarkan</a:t>
            </a:r>
            <a:r>
              <a:rPr lang="en-ID" sz="2400" dirty="0"/>
              <a:t> </a:t>
            </a:r>
            <a:r>
              <a:rPr lang="en-ID" sz="2400" dirty="0" err="1"/>
              <a:t>variabel</a:t>
            </a:r>
            <a:r>
              <a:rPr lang="en-ID" sz="2400" dirty="0"/>
              <a:t> </a:t>
            </a:r>
            <a:r>
              <a:rPr lang="en-ID" sz="2400" dirty="0" err="1"/>
              <a:t>berikut</a:t>
            </a:r>
            <a:r>
              <a:rPr lang="en-ID" sz="2400" dirty="0"/>
              <a:t>:</a:t>
            </a:r>
          </a:p>
          <a:p>
            <a:pPr algn="just"/>
            <a:r>
              <a:rPr lang="en-ID" sz="2400" dirty="0"/>
              <a:t>- </a:t>
            </a:r>
            <a:r>
              <a:rPr lang="en-ID" sz="2400" dirty="0" err="1"/>
              <a:t>Permintaan</a:t>
            </a:r>
            <a:r>
              <a:rPr lang="en-ID" sz="2400" dirty="0"/>
              <a:t>: </a:t>
            </a:r>
            <a:r>
              <a:rPr lang="en-ID" sz="2400" dirty="0" err="1"/>
              <a:t>turun</a:t>
            </a:r>
            <a:r>
              <a:rPr lang="en-ID" sz="2400" dirty="0"/>
              <a:t>, </a:t>
            </a:r>
            <a:r>
              <a:rPr lang="en-ID" sz="2400" dirty="0" err="1"/>
              <a:t>tetap</a:t>
            </a:r>
            <a:r>
              <a:rPr lang="en-ID" sz="2400" dirty="0"/>
              <a:t>, naik</a:t>
            </a:r>
          </a:p>
          <a:p>
            <a:pPr algn="just"/>
            <a:r>
              <a:rPr lang="en-ID" sz="2400" dirty="0"/>
              <a:t>- </a:t>
            </a:r>
            <a:r>
              <a:rPr lang="en-ID" sz="2400" dirty="0" err="1"/>
              <a:t>Persediaan</a:t>
            </a:r>
            <a:r>
              <a:rPr lang="en-ID" sz="2400" dirty="0"/>
              <a:t>: </a:t>
            </a:r>
            <a:r>
              <a:rPr lang="en-ID" sz="2400" dirty="0" err="1"/>
              <a:t>sedikit</a:t>
            </a:r>
            <a:r>
              <a:rPr lang="en-ID" sz="2400" dirty="0"/>
              <a:t>, </a:t>
            </a:r>
            <a:r>
              <a:rPr lang="en-ID" sz="2400" dirty="0" err="1"/>
              <a:t>sedang</a:t>
            </a:r>
            <a:r>
              <a:rPr lang="en-ID" sz="2400" dirty="0"/>
              <a:t>, </a:t>
            </a:r>
            <a:r>
              <a:rPr lang="en-ID" sz="2400" dirty="0" err="1"/>
              <a:t>banyak</a:t>
            </a:r>
            <a:endParaRPr lang="en-ID" sz="2400" dirty="0"/>
          </a:p>
          <a:p>
            <a:pPr algn="just"/>
            <a:r>
              <a:rPr lang="en-ID" sz="2400" dirty="0"/>
              <a:t>- </a:t>
            </a:r>
            <a:r>
              <a:rPr lang="en-ID" sz="2400" dirty="0" err="1"/>
              <a:t>Produksi</a:t>
            </a:r>
            <a:r>
              <a:rPr lang="en-ID" sz="2400" dirty="0"/>
              <a:t>: </a:t>
            </a:r>
            <a:r>
              <a:rPr lang="en-ID" sz="2400" dirty="0" err="1"/>
              <a:t>berkurang</a:t>
            </a:r>
            <a:r>
              <a:rPr lang="en-ID" sz="2400" dirty="0"/>
              <a:t>, </a:t>
            </a:r>
            <a:r>
              <a:rPr lang="en-ID" sz="2400" dirty="0" err="1"/>
              <a:t>bertambah</a:t>
            </a:r>
            <a:endParaRPr lang="en-ID" sz="2400" dirty="0"/>
          </a:p>
        </p:txBody>
      </p:sp>
    </p:spTree>
    <p:extLst>
      <p:ext uri="{BB962C8B-B14F-4D97-AF65-F5344CB8AC3E}">
        <p14:creationId xmlns:p14="http://schemas.microsoft.com/office/powerpoint/2010/main" val="252558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2" name="Google Shape;1222;p47"/>
          <p:cNvSpPr/>
          <p:nvPr/>
        </p:nvSpPr>
        <p:spPr>
          <a:xfrm>
            <a:off x="6883563" y="1304558"/>
            <a:ext cx="742500" cy="4701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00"/>
          </a:p>
        </p:txBody>
      </p:sp>
      <p:sp>
        <p:nvSpPr>
          <p:cNvPr id="1223" name="Google Shape;1223;p47"/>
          <p:cNvSpPr/>
          <p:nvPr/>
        </p:nvSpPr>
        <p:spPr>
          <a:xfrm>
            <a:off x="4197319" y="1304558"/>
            <a:ext cx="742500" cy="4701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00"/>
          </a:p>
        </p:txBody>
      </p:sp>
      <p:sp>
        <p:nvSpPr>
          <p:cNvPr id="1224" name="Google Shape;1224;p47"/>
          <p:cNvSpPr/>
          <p:nvPr/>
        </p:nvSpPr>
        <p:spPr>
          <a:xfrm>
            <a:off x="1506150" y="1304558"/>
            <a:ext cx="742500" cy="4701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00"/>
          </a:p>
        </p:txBody>
      </p:sp>
      <p:sp>
        <p:nvSpPr>
          <p:cNvPr id="1226" name="Google Shape;1226;p47"/>
          <p:cNvSpPr txBox="1">
            <a:spLocks noGrp="1"/>
          </p:cNvSpPr>
          <p:nvPr>
            <p:ph type="title" idx="2"/>
          </p:nvPr>
        </p:nvSpPr>
        <p:spPr>
          <a:xfrm>
            <a:off x="1611773" y="1304677"/>
            <a:ext cx="531300" cy="46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1227" name="Google Shape;1227;p47"/>
          <p:cNvSpPr txBox="1">
            <a:spLocks noGrp="1"/>
          </p:cNvSpPr>
          <p:nvPr>
            <p:ph type="subTitle" idx="1"/>
          </p:nvPr>
        </p:nvSpPr>
        <p:spPr>
          <a:xfrm>
            <a:off x="561459" y="1745325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ID" dirty="0"/>
              <a:t>1. </a:t>
            </a:r>
            <a:r>
              <a:rPr lang="en-ID" dirty="0" err="1"/>
              <a:t>Fuzzifikasi</a:t>
            </a:r>
            <a:r>
              <a:rPr lang="en-ID" dirty="0"/>
              <a:t>: </a:t>
            </a:r>
            <a:r>
              <a:rPr lang="en-ID" dirty="0" err="1"/>
              <a:t>Menghitung</a:t>
            </a:r>
            <a:r>
              <a:rPr lang="en-ID" dirty="0"/>
              <a:t> </a:t>
            </a:r>
            <a:r>
              <a:rPr lang="en-ID" dirty="0" err="1"/>
              <a:t>derajat</a:t>
            </a:r>
            <a:r>
              <a:rPr lang="en-ID" dirty="0"/>
              <a:t> </a:t>
            </a:r>
            <a:r>
              <a:rPr lang="en-ID" dirty="0" err="1"/>
              <a:t>keanggotaan</a:t>
            </a:r>
            <a:r>
              <a:rPr lang="en-ID" dirty="0"/>
              <a:t> </a:t>
            </a:r>
            <a:r>
              <a:rPr lang="en-ID" dirty="0" err="1"/>
              <a:t>setiap</a:t>
            </a:r>
            <a:r>
              <a:rPr lang="en-ID" dirty="0"/>
              <a:t> input.</a:t>
            </a:r>
          </a:p>
        </p:txBody>
      </p:sp>
      <p:sp>
        <p:nvSpPr>
          <p:cNvPr id="1229" name="Google Shape;1229;p47"/>
          <p:cNvSpPr txBox="1">
            <a:spLocks noGrp="1"/>
          </p:cNvSpPr>
          <p:nvPr>
            <p:ph type="title" idx="4"/>
          </p:nvPr>
        </p:nvSpPr>
        <p:spPr>
          <a:xfrm>
            <a:off x="4298409" y="1304677"/>
            <a:ext cx="540300" cy="46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230" name="Google Shape;1230;p47"/>
          <p:cNvSpPr txBox="1">
            <a:spLocks noGrp="1"/>
          </p:cNvSpPr>
          <p:nvPr>
            <p:ph type="subTitle" idx="5"/>
          </p:nvPr>
        </p:nvSpPr>
        <p:spPr>
          <a:xfrm>
            <a:off x="3398900" y="1766496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ID" dirty="0"/>
              <a:t>2. </a:t>
            </a:r>
            <a:r>
              <a:rPr lang="en-ID" dirty="0" err="1"/>
              <a:t>Inferensi</a:t>
            </a:r>
            <a:r>
              <a:rPr lang="en-ID" dirty="0"/>
              <a:t>: </a:t>
            </a:r>
            <a:r>
              <a:rPr lang="en-ID" dirty="0" err="1"/>
              <a:t>Menggunakan</a:t>
            </a:r>
            <a:r>
              <a:rPr lang="en-ID" dirty="0"/>
              <a:t> </a:t>
            </a:r>
            <a:r>
              <a:rPr lang="en-ID" dirty="0" err="1"/>
              <a:t>aturan</a:t>
            </a:r>
            <a:r>
              <a:rPr lang="en-ID" dirty="0"/>
              <a:t> </a:t>
            </a:r>
            <a:r>
              <a:rPr lang="en-ID" dirty="0" err="1"/>
              <a:t>logika</a:t>
            </a:r>
            <a:r>
              <a:rPr lang="en-ID" dirty="0"/>
              <a:t> fuzzy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menentukan</a:t>
            </a:r>
            <a:r>
              <a:rPr lang="en-ID" dirty="0"/>
              <a:t> </a:t>
            </a:r>
            <a:r>
              <a:rPr lang="en-ID" dirty="0" err="1"/>
              <a:t>keluaran</a:t>
            </a:r>
            <a:r>
              <a:rPr lang="en-ID" dirty="0"/>
              <a:t>.</a:t>
            </a:r>
          </a:p>
        </p:txBody>
      </p:sp>
      <p:sp>
        <p:nvSpPr>
          <p:cNvPr id="1232" name="Google Shape;1232;p47"/>
          <p:cNvSpPr txBox="1">
            <a:spLocks noGrp="1"/>
          </p:cNvSpPr>
          <p:nvPr>
            <p:ph type="title" idx="7"/>
          </p:nvPr>
        </p:nvSpPr>
        <p:spPr>
          <a:xfrm>
            <a:off x="6989107" y="1304677"/>
            <a:ext cx="531300" cy="46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233" name="Google Shape;1233;p47"/>
          <p:cNvSpPr txBox="1">
            <a:spLocks noGrp="1"/>
          </p:cNvSpPr>
          <p:nvPr>
            <p:ph type="subTitle" idx="8"/>
          </p:nvPr>
        </p:nvSpPr>
        <p:spPr>
          <a:xfrm>
            <a:off x="6086557" y="1745325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ID" dirty="0"/>
              <a:t>3. </a:t>
            </a:r>
            <a:r>
              <a:rPr lang="en-ID" dirty="0" err="1"/>
              <a:t>Defuzzifikasi</a:t>
            </a:r>
            <a:r>
              <a:rPr lang="en-ID" dirty="0"/>
              <a:t>: </a:t>
            </a:r>
            <a:r>
              <a:rPr lang="en-ID" dirty="0" err="1"/>
              <a:t>Menghitung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 crisp </a:t>
            </a:r>
            <a:r>
              <a:rPr lang="en-ID" dirty="0" err="1"/>
              <a:t>berdasarkan</a:t>
            </a:r>
            <a:r>
              <a:rPr lang="en-ID" dirty="0"/>
              <a:t> </a:t>
            </a:r>
            <a:r>
              <a:rPr lang="en-ID" dirty="0" err="1"/>
              <a:t>hasil</a:t>
            </a:r>
            <a:r>
              <a:rPr lang="en-ID" dirty="0"/>
              <a:t> </a:t>
            </a:r>
            <a:r>
              <a:rPr lang="en-ID" dirty="0" err="1"/>
              <a:t>inferensi</a:t>
            </a:r>
            <a:r>
              <a:rPr lang="en-ID" dirty="0"/>
              <a:t>.</a:t>
            </a:r>
          </a:p>
        </p:txBody>
      </p:sp>
      <p:sp>
        <p:nvSpPr>
          <p:cNvPr id="1243" name="Google Shape;1243;p47"/>
          <p:cNvSpPr txBox="1">
            <a:spLocks noGrp="1"/>
          </p:cNvSpPr>
          <p:nvPr>
            <p:ph type="title" idx="21"/>
          </p:nvPr>
        </p:nvSpPr>
        <p:spPr>
          <a:xfrm>
            <a:off x="2666083" y="445449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 err="1"/>
              <a:t>Algoritma</a:t>
            </a:r>
            <a:r>
              <a:rPr lang="en-ID" dirty="0"/>
              <a:t> Tsukamoto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212">
          <a:extLst>
            <a:ext uri="{FF2B5EF4-FFF2-40B4-BE49-F238E27FC236}">
              <a16:creationId xmlns:a16="http://schemas.microsoft.com/office/drawing/2014/main" id="{F47F529B-2573-8B72-7667-CE74B34E56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3" name="Google Shape;1213;p46">
            <a:extLst>
              <a:ext uri="{FF2B5EF4-FFF2-40B4-BE49-F238E27FC236}">
                <a16:creationId xmlns:a16="http://schemas.microsoft.com/office/drawing/2014/main" id="{B2CFB039-1889-A312-CED2-BF6009D3D28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09147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 err="1"/>
              <a:t>Implementasi</a:t>
            </a:r>
            <a:r>
              <a:rPr lang="en-ID" dirty="0"/>
              <a:t> Kode</a:t>
            </a:r>
            <a:endParaRPr dirty="0"/>
          </a:p>
        </p:txBody>
      </p:sp>
      <p:sp>
        <p:nvSpPr>
          <p:cNvPr id="1214" name="Google Shape;1214;p46">
            <a:extLst>
              <a:ext uri="{FF2B5EF4-FFF2-40B4-BE49-F238E27FC236}">
                <a16:creationId xmlns:a16="http://schemas.microsoft.com/office/drawing/2014/main" id="{BF817D4D-EC91-269D-2A5D-562B2366FF5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20000" y="1088350"/>
            <a:ext cx="7704000" cy="352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ID" sz="2400" dirty="0"/>
              <a:t>Kode Python </a:t>
            </a:r>
            <a:r>
              <a:rPr lang="en-ID" sz="2400" dirty="0" err="1"/>
              <a:t>terdiri</a:t>
            </a:r>
            <a:r>
              <a:rPr lang="en-ID" sz="2400" dirty="0"/>
              <a:t> </a:t>
            </a:r>
            <a:r>
              <a:rPr lang="en-ID" sz="2400" dirty="0" err="1"/>
              <a:t>dari</a:t>
            </a:r>
            <a:r>
              <a:rPr lang="en-ID" sz="2400" dirty="0"/>
              <a:t>:</a:t>
            </a:r>
          </a:p>
          <a:p>
            <a:r>
              <a:rPr lang="en-ID" sz="2400" dirty="0"/>
              <a:t>- </a:t>
            </a:r>
            <a:r>
              <a:rPr lang="en-ID" sz="2400" dirty="0" err="1"/>
              <a:t>Kelas</a:t>
            </a:r>
            <a:r>
              <a:rPr lang="en-ID" sz="2400" dirty="0"/>
              <a:t> </a:t>
            </a:r>
            <a:r>
              <a:rPr lang="en-ID" sz="2400" dirty="0" err="1"/>
              <a:t>FuzzyVariable</a:t>
            </a:r>
            <a:r>
              <a:rPr lang="en-ID" sz="2400" dirty="0"/>
              <a:t> </a:t>
            </a:r>
            <a:r>
              <a:rPr lang="en-ID" sz="2400" dirty="0" err="1"/>
              <a:t>untuk</a:t>
            </a:r>
            <a:r>
              <a:rPr lang="en-ID" sz="2400" dirty="0"/>
              <a:t> </a:t>
            </a:r>
            <a:r>
              <a:rPr lang="en-ID" sz="2400" dirty="0" err="1"/>
              <a:t>mendefinisikan</a:t>
            </a:r>
            <a:r>
              <a:rPr lang="en-ID" sz="2400" dirty="0"/>
              <a:t> </a:t>
            </a:r>
            <a:r>
              <a:rPr lang="en-ID" sz="2400" dirty="0" err="1"/>
              <a:t>variabel</a:t>
            </a:r>
            <a:r>
              <a:rPr lang="en-ID" sz="2400" dirty="0"/>
              <a:t> fuzzy</a:t>
            </a:r>
          </a:p>
          <a:p>
            <a:r>
              <a:rPr lang="en-ID" sz="2400" dirty="0"/>
              <a:t>- </a:t>
            </a:r>
            <a:r>
              <a:rPr lang="en-ID" sz="2400" dirty="0" err="1"/>
              <a:t>Kelas</a:t>
            </a:r>
            <a:r>
              <a:rPr lang="en-ID" sz="2400" dirty="0"/>
              <a:t> </a:t>
            </a:r>
            <a:r>
              <a:rPr lang="en-ID" sz="2400" dirty="0" err="1"/>
              <a:t>FuzzyRule</a:t>
            </a:r>
            <a:r>
              <a:rPr lang="en-ID" sz="2400" dirty="0"/>
              <a:t> </a:t>
            </a:r>
            <a:r>
              <a:rPr lang="en-ID" sz="2400" dirty="0" err="1"/>
              <a:t>untuk</a:t>
            </a:r>
            <a:r>
              <a:rPr lang="en-ID" sz="2400" dirty="0"/>
              <a:t> </a:t>
            </a:r>
            <a:r>
              <a:rPr lang="en-ID" sz="2400" dirty="0" err="1"/>
              <a:t>mendefinisikan</a:t>
            </a:r>
            <a:r>
              <a:rPr lang="en-ID" sz="2400" dirty="0"/>
              <a:t> </a:t>
            </a:r>
            <a:r>
              <a:rPr lang="en-ID" sz="2400" dirty="0" err="1"/>
              <a:t>aturan</a:t>
            </a:r>
            <a:r>
              <a:rPr lang="en-ID" sz="2400" dirty="0"/>
              <a:t> </a:t>
            </a:r>
            <a:r>
              <a:rPr lang="en-ID" sz="2400" dirty="0" err="1"/>
              <a:t>logika</a:t>
            </a:r>
            <a:r>
              <a:rPr lang="en-ID" sz="2400" dirty="0"/>
              <a:t> fuzzy</a:t>
            </a:r>
          </a:p>
          <a:p>
            <a:r>
              <a:rPr lang="en-ID" sz="2400" dirty="0"/>
              <a:t>- </a:t>
            </a:r>
            <a:r>
              <a:rPr lang="en-ID" sz="2400" dirty="0" err="1"/>
              <a:t>Kelas</a:t>
            </a:r>
            <a:r>
              <a:rPr lang="en-ID" sz="2400" dirty="0"/>
              <a:t> </a:t>
            </a:r>
            <a:r>
              <a:rPr lang="en-ID" sz="2400" dirty="0" err="1"/>
              <a:t>FuzzyInferenceSystem</a:t>
            </a:r>
            <a:r>
              <a:rPr lang="en-ID" sz="2400" dirty="0"/>
              <a:t> </a:t>
            </a:r>
            <a:r>
              <a:rPr lang="en-ID" sz="2400" dirty="0" err="1"/>
              <a:t>untuk</a:t>
            </a:r>
            <a:r>
              <a:rPr lang="en-ID" sz="2400" dirty="0"/>
              <a:t> </a:t>
            </a:r>
            <a:r>
              <a:rPr lang="en-ID" sz="2400" dirty="0" err="1"/>
              <a:t>menjalankan</a:t>
            </a:r>
            <a:r>
              <a:rPr lang="en-ID" sz="2400" dirty="0"/>
              <a:t> proses </a:t>
            </a:r>
            <a:r>
              <a:rPr lang="en-ID" sz="2400" dirty="0" err="1"/>
              <a:t>inferensi</a:t>
            </a:r>
            <a:endParaRPr lang="en-ID" sz="2400" dirty="0"/>
          </a:p>
        </p:txBody>
      </p:sp>
    </p:spTree>
    <p:extLst>
      <p:ext uri="{BB962C8B-B14F-4D97-AF65-F5344CB8AC3E}">
        <p14:creationId xmlns:p14="http://schemas.microsoft.com/office/powerpoint/2010/main" val="31193191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" name="Google Shape;1269;p49"/>
          <p:cNvSpPr txBox="1">
            <a:spLocks noGrp="1"/>
          </p:cNvSpPr>
          <p:nvPr>
            <p:ph type="title"/>
          </p:nvPr>
        </p:nvSpPr>
        <p:spPr>
          <a:xfrm>
            <a:off x="2497171" y="765307"/>
            <a:ext cx="5960700" cy="75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ID" dirty="0" err="1"/>
              <a:t>Contoh</a:t>
            </a:r>
            <a:r>
              <a:rPr lang="en-ID" dirty="0"/>
              <a:t> </a:t>
            </a:r>
            <a:r>
              <a:rPr lang="en-ID" dirty="0" err="1"/>
              <a:t>Variabel</a:t>
            </a:r>
            <a:r>
              <a:rPr lang="en-ID" dirty="0"/>
              <a:t> Fuzzy</a:t>
            </a:r>
            <a:endParaRPr dirty="0"/>
          </a:p>
        </p:txBody>
      </p:sp>
      <p:sp>
        <p:nvSpPr>
          <p:cNvPr id="1270" name="Google Shape;1270;p49"/>
          <p:cNvSpPr txBox="1">
            <a:spLocks noGrp="1"/>
          </p:cNvSpPr>
          <p:nvPr>
            <p:ph type="subTitle" idx="1"/>
          </p:nvPr>
        </p:nvSpPr>
        <p:spPr>
          <a:xfrm>
            <a:off x="1423993" y="2196750"/>
            <a:ext cx="4568435" cy="66540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en-ID" dirty="0" err="1">
                <a:solidFill>
                  <a:schemeClr val="accent6"/>
                </a:solidFill>
                <a:latin typeface="Franklin Gothic Heavy" panose="020B0903020102020204" pitchFamily="34" charset="0"/>
              </a:rPr>
              <a:t>Permintaan</a:t>
            </a:r>
            <a:r>
              <a:rPr lang="en-ID" dirty="0">
                <a:solidFill>
                  <a:schemeClr val="accent6"/>
                </a:solidFill>
                <a:latin typeface="Franklin Gothic Heavy" panose="020B0903020102020204" pitchFamily="34" charset="0"/>
              </a:rPr>
              <a:t>:</a:t>
            </a:r>
          </a:p>
          <a:p>
            <a:pPr algn="l"/>
            <a:r>
              <a:rPr lang="en-ID" dirty="0">
                <a:solidFill>
                  <a:schemeClr val="accent6"/>
                </a:solidFill>
                <a:latin typeface="Franklin Gothic Heavy" panose="020B0903020102020204" pitchFamily="34" charset="0"/>
              </a:rPr>
              <a:t>- Turun: (0, 0, 2000, 4000)</a:t>
            </a:r>
          </a:p>
          <a:p>
            <a:pPr algn="l"/>
            <a:r>
              <a:rPr lang="en-ID" dirty="0">
                <a:solidFill>
                  <a:schemeClr val="accent6"/>
                </a:solidFill>
                <a:latin typeface="Franklin Gothic Heavy" panose="020B0903020102020204" pitchFamily="34" charset="0"/>
              </a:rPr>
              <a:t>- </a:t>
            </a:r>
            <a:r>
              <a:rPr lang="en-ID" dirty="0" err="1">
                <a:solidFill>
                  <a:schemeClr val="accent6"/>
                </a:solidFill>
                <a:latin typeface="Franklin Gothic Heavy" panose="020B0903020102020204" pitchFamily="34" charset="0"/>
              </a:rPr>
              <a:t>Tetap</a:t>
            </a:r>
            <a:r>
              <a:rPr lang="en-ID" dirty="0">
                <a:solidFill>
                  <a:schemeClr val="accent6"/>
                </a:solidFill>
                <a:latin typeface="Franklin Gothic Heavy" panose="020B0903020102020204" pitchFamily="34" charset="0"/>
              </a:rPr>
              <a:t>: (2000, 4000, 4000, 6000)</a:t>
            </a:r>
          </a:p>
          <a:p>
            <a:pPr algn="l"/>
            <a:r>
              <a:rPr lang="en-ID" dirty="0">
                <a:solidFill>
                  <a:schemeClr val="accent6"/>
                </a:solidFill>
                <a:latin typeface="Franklin Gothic Heavy" panose="020B0903020102020204" pitchFamily="34" charset="0"/>
              </a:rPr>
              <a:t>- Naik: (4000, 6000, 7000, 7000)</a:t>
            </a:r>
          </a:p>
          <a:p>
            <a:pPr algn="l"/>
            <a:endParaRPr lang="en-ID" dirty="0">
              <a:solidFill>
                <a:schemeClr val="accent6"/>
              </a:solidFill>
              <a:latin typeface="Franklin Gothic Heavy" panose="020B0903020102020204" pitchFamily="34" charset="0"/>
            </a:endParaRPr>
          </a:p>
          <a:p>
            <a:pPr algn="l"/>
            <a:r>
              <a:rPr lang="en-ID" dirty="0" err="1">
                <a:solidFill>
                  <a:schemeClr val="accent6"/>
                </a:solidFill>
                <a:latin typeface="Franklin Gothic Heavy" panose="020B0903020102020204" pitchFamily="34" charset="0"/>
              </a:rPr>
              <a:t>Persediaan</a:t>
            </a:r>
            <a:r>
              <a:rPr lang="en-ID" dirty="0">
                <a:solidFill>
                  <a:schemeClr val="accent6"/>
                </a:solidFill>
                <a:latin typeface="Franklin Gothic Heavy" panose="020B0903020102020204" pitchFamily="34" charset="0"/>
              </a:rPr>
              <a:t>:</a:t>
            </a:r>
          </a:p>
          <a:p>
            <a:pPr algn="l"/>
            <a:r>
              <a:rPr lang="en-ID" dirty="0">
                <a:solidFill>
                  <a:schemeClr val="accent6"/>
                </a:solidFill>
                <a:latin typeface="Franklin Gothic Heavy" panose="020B0903020102020204" pitchFamily="34" charset="0"/>
              </a:rPr>
              <a:t>- </a:t>
            </a:r>
            <a:r>
              <a:rPr lang="en-ID" dirty="0" err="1">
                <a:solidFill>
                  <a:schemeClr val="accent6"/>
                </a:solidFill>
                <a:latin typeface="Franklin Gothic Heavy" panose="020B0903020102020204" pitchFamily="34" charset="0"/>
              </a:rPr>
              <a:t>Sedikit</a:t>
            </a:r>
            <a:r>
              <a:rPr lang="en-ID" dirty="0">
                <a:solidFill>
                  <a:schemeClr val="accent6"/>
                </a:solidFill>
                <a:latin typeface="Franklin Gothic Heavy" panose="020B0903020102020204" pitchFamily="34" charset="0"/>
              </a:rPr>
              <a:t>: (0, 0, 200, 400)</a:t>
            </a:r>
          </a:p>
          <a:p>
            <a:pPr algn="l"/>
            <a:r>
              <a:rPr lang="en-ID" dirty="0">
                <a:solidFill>
                  <a:schemeClr val="accent6"/>
                </a:solidFill>
                <a:latin typeface="Franklin Gothic Heavy" panose="020B0903020102020204" pitchFamily="34" charset="0"/>
              </a:rPr>
              <a:t>- Sedang: (200, 400, 400, 800)</a:t>
            </a:r>
          </a:p>
          <a:p>
            <a:pPr algn="l"/>
            <a:r>
              <a:rPr lang="en-ID" dirty="0">
                <a:solidFill>
                  <a:schemeClr val="accent6"/>
                </a:solidFill>
                <a:latin typeface="Franklin Gothic Heavy" panose="020B0903020102020204" pitchFamily="34" charset="0"/>
              </a:rPr>
              <a:t>- Banyak: (400, 800, 1000, 1000)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12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212">
          <a:extLst>
            <a:ext uri="{FF2B5EF4-FFF2-40B4-BE49-F238E27FC236}">
              <a16:creationId xmlns:a16="http://schemas.microsoft.com/office/drawing/2014/main" id="{E228B289-2F49-3BF3-A85B-03484EB497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3" name="Google Shape;1213;p46">
            <a:extLst>
              <a:ext uri="{FF2B5EF4-FFF2-40B4-BE49-F238E27FC236}">
                <a16:creationId xmlns:a16="http://schemas.microsoft.com/office/drawing/2014/main" id="{476C8F2F-055B-8A37-BEC7-1B8141D3B6C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09147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Kesimpulan </a:t>
            </a:r>
            <a:endParaRPr dirty="0"/>
          </a:p>
        </p:txBody>
      </p:sp>
      <p:sp>
        <p:nvSpPr>
          <p:cNvPr id="1214" name="Google Shape;1214;p46">
            <a:extLst>
              <a:ext uri="{FF2B5EF4-FFF2-40B4-BE49-F238E27FC236}">
                <a16:creationId xmlns:a16="http://schemas.microsoft.com/office/drawing/2014/main" id="{9DE782E3-BE74-9175-E839-32C602BBCBC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20000" y="1088350"/>
            <a:ext cx="7704000" cy="352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en-ID" sz="2400" dirty="0" err="1"/>
              <a:t>Metode</a:t>
            </a:r>
            <a:r>
              <a:rPr lang="en-ID" sz="2400" dirty="0"/>
              <a:t> Tsukamoto </a:t>
            </a:r>
            <a:r>
              <a:rPr lang="en-ID" sz="2400" dirty="0" err="1"/>
              <a:t>dalam</a:t>
            </a:r>
            <a:r>
              <a:rPr lang="en-ID" sz="2400" dirty="0"/>
              <a:t> FIS </a:t>
            </a:r>
            <a:r>
              <a:rPr lang="en-ID" sz="2400" dirty="0" err="1"/>
              <a:t>memungkinkan</a:t>
            </a:r>
            <a:r>
              <a:rPr lang="en-ID" sz="2400" dirty="0"/>
              <a:t> </a:t>
            </a:r>
            <a:r>
              <a:rPr lang="en-ID" sz="2400" dirty="0" err="1"/>
              <a:t>pengambilan</a:t>
            </a:r>
            <a:r>
              <a:rPr lang="en-ID" sz="2400" dirty="0"/>
              <a:t> </a:t>
            </a:r>
            <a:r>
              <a:rPr lang="en-ID" sz="2400" dirty="0" err="1"/>
              <a:t>keputusan</a:t>
            </a:r>
            <a:r>
              <a:rPr lang="en-ID" sz="2400" dirty="0"/>
              <a:t> </a:t>
            </a:r>
            <a:r>
              <a:rPr lang="en-ID" sz="2400" dirty="0" err="1"/>
              <a:t>berbasis</a:t>
            </a:r>
            <a:r>
              <a:rPr lang="en-ID" sz="2400" dirty="0"/>
              <a:t> </a:t>
            </a:r>
            <a:r>
              <a:rPr lang="en-ID" sz="2400" dirty="0" err="1"/>
              <a:t>aturan</a:t>
            </a:r>
            <a:r>
              <a:rPr lang="en-ID" sz="2400" dirty="0"/>
              <a:t> fuzzy </a:t>
            </a:r>
            <a:r>
              <a:rPr lang="en-ID" sz="2400" dirty="0" err="1"/>
              <a:t>dengan</a:t>
            </a:r>
            <a:r>
              <a:rPr lang="en-ID" sz="2400" dirty="0"/>
              <a:t> </a:t>
            </a:r>
            <a:r>
              <a:rPr lang="en-ID" sz="2400" dirty="0" err="1"/>
              <a:t>hasil</a:t>
            </a:r>
            <a:r>
              <a:rPr lang="en-ID" sz="2400" dirty="0"/>
              <a:t> yang </a:t>
            </a:r>
            <a:r>
              <a:rPr lang="en-ID" sz="2400" dirty="0" err="1"/>
              <a:t>dapat</a:t>
            </a:r>
            <a:r>
              <a:rPr lang="en-ID" sz="2400" dirty="0"/>
              <a:t> </a:t>
            </a:r>
            <a:r>
              <a:rPr lang="en-ID" sz="2400" dirty="0" err="1"/>
              <a:t>ditafsirkan</a:t>
            </a:r>
            <a:r>
              <a:rPr lang="en-ID" sz="2400" dirty="0"/>
              <a:t> </a:t>
            </a:r>
            <a:r>
              <a:rPr lang="en-ID" sz="2400" dirty="0" err="1"/>
              <a:t>secara</a:t>
            </a:r>
            <a:r>
              <a:rPr lang="en-ID" sz="2400" dirty="0"/>
              <a:t> </a:t>
            </a:r>
            <a:r>
              <a:rPr lang="en-ID" sz="2400" dirty="0" err="1"/>
              <a:t>jelas</a:t>
            </a:r>
            <a:r>
              <a:rPr lang="en-ID" sz="2400" dirty="0"/>
              <a:t>. </a:t>
            </a:r>
            <a:r>
              <a:rPr lang="en-ID" sz="2400" dirty="0" err="1"/>
              <a:t>Implementasi</a:t>
            </a:r>
            <a:r>
              <a:rPr lang="en-ID" sz="2400" dirty="0"/>
              <a:t> Python </a:t>
            </a:r>
            <a:r>
              <a:rPr lang="en-ID" sz="2400" dirty="0" err="1"/>
              <a:t>mempermudah</a:t>
            </a:r>
            <a:r>
              <a:rPr lang="en-ID" sz="2400" dirty="0"/>
              <a:t> proses </a:t>
            </a:r>
            <a:r>
              <a:rPr lang="en-ID" sz="2400" dirty="0" err="1"/>
              <a:t>perhitungan</a:t>
            </a:r>
            <a:r>
              <a:rPr lang="en-ID" sz="2400" dirty="0"/>
              <a:t> dan </a:t>
            </a:r>
            <a:r>
              <a:rPr lang="en-ID" sz="2400" dirty="0" err="1"/>
              <a:t>penerapan</a:t>
            </a:r>
            <a:r>
              <a:rPr lang="en-ID" sz="2400" dirty="0"/>
              <a:t> </a:t>
            </a:r>
            <a:r>
              <a:rPr lang="en-ID" sz="2400" dirty="0" err="1"/>
              <a:t>algoritma</a:t>
            </a:r>
            <a:r>
              <a:rPr lang="en-ID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546277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4" name="Google Shape;1654;p61"/>
          <p:cNvSpPr/>
          <p:nvPr/>
        </p:nvSpPr>
        <p:spPr>
          <a:xfrm>
            <a:off x="778603" y="2800475"/>
            <a:ext cx="5799600" cy="59370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" name="Google Shape;1655;p61"/>
          <p:cNvSpPr txBox="1">
            <a:spLocks noGrp="1"/>
          </p:cNvSpPr>
          <p:nvPr>
            <p:ph type="title"/>
          </p:nvPr>
        </p:nvSpPr>
        <p:spPr>
          <a:xfrm>
            <a:off x="706150" y="1655000"/>
            <a:ext cx="5960700" cy="10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T</a:t>
            </a:r>
            <a:r>
              <a:rPr lang="en" dirty="0"/>
              <a:t>erima kasih </a:t>
            </a:r>
            <a:endParaRPr dirty="0"/>
          </a:p>
        </p:txBody>
      </p:sp>
      <p:sp>
        <p:nvSpPr>
          <p:cNvPr id="1657" name="Google Shape;1657;p61"/>
          <p:cNvSpPr txBox="1">
            <a:spLocks noGrp="1"/>
          </p:cNvSpPr>
          <p:nvPr>
            <p:ph type="subTitle" idx="1"/>
          </p:nvPr>
        </p:nvSpPr>
        <p:spPr>
          <a:xfrm>
            <a:off x="706150" y="2800475"/>
            <a:ext cx="5745600" cy="59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D</a:t>
            </a:r>
            <a:r>
              <a:rPr lang="en" dirty="0"/>
              <a:t>imas dafri saputra 221011401518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6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16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/>
                                        <p:tgtEl>
                                          <p:spTgt spid="16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70's Vibes Instagram Planner XL by Slidesgo">
  <a:themeElements>
    <a:clrScheme name="Simple Light">
      <a:dk1>
        <a:srgbClr val="FFD424"/>
      </a:dk1>
      <a:lt1>
        <a:srgbClr val="FF8D1F"/>
      </a:lt1>
      <a:dk2>
        <a:srgbClr val="59BE4D"/>
      </a:dk2>
      <a:lt2>
        <a:srgbClr val="3DC0FD"/>
      </a:lt2>
      <a:accent1>
        <a:srgbClr val="17A0EE"/>
      </a:accent1>
      <a:accent2>
        <a:srgbClr val="FF39B6"/>
      </a:accent2>
      <a:accent3>
        <a:srgbClr val="FF89BC"/>
      </a:accent3>
      <a:accent4>
        <a:srgbClr val="944CA1"/>
      </a:accent4>
      <a:accent5>
        <a:srgbClr val="FEE6BA"/>
      </a:accent5>
      <a:accent6>
        <a:srgbClr val="191919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272</Words>
  <Application>Microsoft Office PowerPoint</Application>
  <PresentationFormat>On-screen Show (16:9)</PresentationFormat>
  <Paragraphs>36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Roboto Condensed Light</vt:lpstr>
      <vt:lpstr>Spicy Rice</vt:lpstr>
      <vt:lpstr>Arimo</vt:lpstr>
      <vt:lpstr>Franklin Gothic Heavy</vt:lpstr>
      <vt:lpstr>70's Vibes Instagram Planner XL by Slidesgo</vt:lpstr>
      <vt:lpstr>Dimas dafri saputra</vt:lpstr>
      <vt:lpstr>pendahuluan</vt:lpstr>
      <vt:lpstr>Definisi masalah</vt:lpstr>
      <vt:lpstr>01</vt:lpstr>
      <vt:lpstr>Implementasi Kode</vt:lpstr>
      <vt:lpstr>Contoh Variabel Fuzzy</vt:lpstr>
      <vt:lpstr>Kesimpulan </vt:lpstr>
      <vt:lpstr>Terima kasih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Fatikah</dc:creator>
  <cp:lastModifiedBy>fatikah dwiyanti</cp:lastModifiedBy>
  <cp:revision>2</cp:revision>
  <dcterms:modified xsi:type="dcterms:W3CDTF">2024-12-18T14:55:16Z</dcterms:modified>
</cp:coreProperties>
</file>