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5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314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09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15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81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6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32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788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493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9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895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30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13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22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63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90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7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148BF5-0814-49F4-89C3-CE8F478CDB89}" type="datetimeFigureOut">
              <a:rPr lang="en-ID" smtClean="0"/>
              <a:t>02/02/2022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BFAD9-173D-4B35-A2EB-2BAADA3183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89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  <p:sldLayoutId id="214748402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A452-3058-4A94-AB42-A1BF5EDD0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719505" y="253235"/>
            <a:ext cx="9755187" cy="2974435"/>
          </a:xfrm>
        </p:spPr>
        <p:txBody>
          <a:bodyPr/>
          <a:lstStyle/>
          <a:p>
            <a:r>
              <a:rPr lang="en-US" dirty="0"/>
              <a:t>SISTEM SEKOLAH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AD9DB-D475-40E8-B84A-928F40BC1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5166" y="3294818"/>
            <a:ext cx="9755187" cy="143303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D" b="0" i="0" dirty="0">
                <a:effectLst/>
                <a:latin typeface="Roboto" panose="02000000000000000000" pitchFamily="2" charset="0"/>
              </a:rPr>
              <a:t>1.Dimas Gilang Prayogo (2019230046) </a:t>
            </a:r>
          </a:p>
          <a:p>
            <a:pPr algn="ctr"/>
            <a:r>
              <a:rPr lang="en-ID" b="0" i="0" dirty="0">
                <a:effectLst/>
                <a:latin typeface="Roboto" panose="02000000000000000000" pitchFamily="2" charset="0"/>
              </a:rPr>
              <a:t>2.Wahyu Aji Nugroho (2019230052) </a:t>
            </a:r>
          </a:p>
          <a:p>
            <a:pPr algn="ctr"/>
            <a:r>
              <a:rPr lang="en-ID" b="0" i="0" dirty="0">
                <a:effectLst/>
                <a:latin typeface="Roboto" panose="02000000000000000000" pitchFamily="2" charset="0"/>
              </a:rPr>
              <a:t>3. Aqil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Miftach</a:t>
            </a:r>
            <a:r>
              <a:rPr lang="en-ID" b="0" i="0" dirty="0">
                <a:effectLst/>
                <a:latin typeface="Roboto" panose="02000000000000000000" pitchFamily="2" charset="0"/>
              </a:rPr>
              <a:t> Putra (2019230051)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39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0FA-D55E-439E-A156-84527FA8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F545-2C78-4C7B-8DCE-30B8273E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Pendidikan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sadar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terencana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mewujudkan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suasana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belajar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dan proses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agar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peserta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didik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aktif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potensi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dirinya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kekuatan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spiritual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keagamaan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pengendalian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diri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kepribadian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kecerdasan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akhlak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mulia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serta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keterampilan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dirinya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Dewasa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sangat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berperan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penting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memperbaiki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kualitas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instansi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Penggunaannya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otomatisasi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saja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tetapi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menciptakan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akurasi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kecepatan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kelengkapan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sebuah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terintegrasi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mendapat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sambutan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positif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Perkembangannya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hanya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disambut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dinikmati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kalangan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bisnis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maupun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saja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tetapi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juga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mulai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merambah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dunia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Sehubungan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hal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kedudukan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sangat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penting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instansi</a:t>
            </a:r>
            <a:r>
              <a:rPr lang="en-ID" sz="16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pendidikan</a:t>
            </a:r>
            <a:endParaRPr lang="en-ID" sz="16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F29-B435-455A-B9D9-11AEEC6D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71B6-1C08-4A97-9E5D-25A62366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dibuatnya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meringankan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staff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0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66B-6079-4CB0-A2CD-B4EFE18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A713-94F9-420D-A1C2-AB5F060B6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51E85-4450-4399-B2EB-E7B7F456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 UML (</a:t>
            </a:r>
            <a:r>
              <a:rPr lang="en-US" sz="1800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Unified Modelling Language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mendeskripsikan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sistemnya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800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dipelajari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Langkah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menjabarkan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 </a:t>
            </a:r>
            <a:r>
              <a:rPr lang="en-US" sz="1800" i="1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</a:t>
            </a:r>
            <a:r>
              <a:rPr lang="en-US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3C41C-2E1B-446D-8C17-46374E1EF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7488" y="1373477"/>
            <a:ext cx="4864491" cy="679994"/>
          </a:xfrm>
        </p:spPr>
        <p:txBody>
          <a:bodyPr/>
          <a:lstStyle/>
          <a:p>
            <a:r>
              <a:rPr lang="en-US" dirty="0" err="1"/>
              <a:t>tampilan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EFDF1-96A7-4741-A8A0-2A2A26F925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3" y="997527"/>
            <a:ext cx="5417127" cy="4377748"/>
          </a:xfrm>
        </p:spPr>
      </p:pic>
    </p:spTree>
    <p:extLst>
      <p:ext uri="{BB962C8B-B14F-4D97-AF65-F5344CB8AC3E}">
        <p14:creationId xmlns:p14="http://schemas.microsoft.com/office/powerpoint/2010/main" val="1223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0945-2337-428E-8BC1-555C3358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9" y="236590"/>
            <a:ext cx="10396882" cy="913337"/>
          </a:xfrm>
        </p:spPr>
        <p:txBody>
          <a:bodyPr/>
          <a:lstStyle/>
          <a:p>
            <a:r>
              <a:rPr lang="en-US" dirty="0"/>
              <a:t>IMPLEMENTASI APLIKASI</a:t>
            </a:r>
            <a:endParaRPr lang="en-ID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E9661E-409B-4740-97D8-4789CFEF1584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 b="8674"/>
          <a:stretch>
            <a:fillRect/>
          </a:stretch>
        </p:blipFill>
        <p:spPr>
          <a:xfrm>
            <a:off x="346365" y="1149926"/>
            <a:ext cx="5474400" cy="3743255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7C31007-6D83-4F10-AFFF-01DC341DA05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" b="6175"/>
          <a:stretch>
            <a:fillRect/>
          </a:stretch>
        </p:blipFill>
        <p:spPr>
          <a:xfrm>
            <a:off x="6096000" y="1149927"/>
            <a:ext cx="5326075" cy="3743256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21502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374</TotalTime>
  <Words>258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Impact</vt:lpstr>
      <vt:lpstr>Roboto</vt:lpstr>
      <vt:lpstr>Times New Roman</vt:lpstr>
      <vt:lpstr>Main Event</vt:lpstr>
      <vt:lpstr>SISTEM SEKOLAH</vt:lpstr>
      <vt:lpstr>Latar Belakang</vt:lpstr>
      <vt:lpstr>Tujuan &amp; Manfaat</vt:lpstr>
      <vt:lpstr>Use case</vt:lpstr>
      <vt:lpstr>IMPLEMENTASI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SEKOLAH</dc:title>
  <dc:creator>Dimas Gilang Prayogo</dc:creator>
  <cp:lastModifiedBy>Dimas Gilang Prayogo</cp:lastModifiedBy>
  <cp:revision>4</cp:revision>
  <dcterms:created xsi:type="dcterms:W3CDTF">2022-01-18T02:01:24Z</dcterms:created>
  <dcterms:modified xsi:type="dcterms:W3CDTF">2022-02-02T13:11:11Z</dcterms:modified>
</cp:coreProperties>
</file>