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E8F7D-C5D8-4912-A565-72D9951A9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</a:t>
            </a:r>
            <a:r>
              <a:rPr lang="en-US" dirty="0" err="1"/>
              <a:t>Pygame</a:t>
            </a:r>
            <a:r>
              <a:rPr lang="en-US" dirty="0"/>
              <a:t> “</a:t>
            </a:r>
            <a:r>
              <a:rPr lang="ru-RU" dirty="0"/>
              <a:t>Змейка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DFC396-5AA7-43E6-89FD-DEB74FCD3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Залетный </a:t>
            </a:r>
            <a:r>
              <a:rPr lang="ru-RU" dirty="0" err="1"/>
              <a:t>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57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F77B0-BFE6-466E-8FDC-D8EFB0EF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25D74-AD8B-40EE-BE44-DF7EC450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Опробовать свои силы в создании игрового приложения на языке </a:t>
            </a:r>
            <a:r>
              <a:rPr lang="en-US" dirty="0"/>
              <a:t>Python </a:t>
            </a:r>
            <a:r>
              <a:rPr lang="ru-RU" dirty="0"/>
              <a:t>с помощью библиотеке </a:t>
            </a:r>
            <a:r>
              <a:rPr lang="en-US" dirty="0" err="1"/>
              <a:t>PyGame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51B7-0423-4731-A342-F21C518C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змейка?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C72812-1151-4691-B862-495B095B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2966"/>
            <a:ext cx="9905999" cy="4832058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ru-RU" dirty="0"/>
              <a:t>Змейка</a:t>
            </a:r>
            <a:r>
              <a:rPr lang="en-US" dirty="0"/>
              <a:t>”</a:t>
            </a:r>
            <a:r>
              <a:rPr lang="ru-RU" dirty="0"/>
              <a:t> это занимательная игра для коротания времени (</a:t>
            </a:r>
            <a:r>
              <a:rPr lang="en-US" dirty="0"/>
              <a:t>Tetris</a:t>
            </a:r>
            <a:r>
              <a:rPr lang="ru-RU" dirty="0"/>
              <a:t>, </a:t>
            </a:r>
            <a:r>
              <a:rPr lang="en-US" dirty="0"/>
              <a:t>Pacman</a:t>
            </a:r>
            <a:r>
              <a:rPr lang="ru-RU" dirty="0"/>
              <a:t>). На данный момент первоначальные версии этих игр устарели, так как людям не хватает интереса к ним. Самый легкий способ чтобы добавить интерес это сделать игру соревновательного характера и постепенно увеличивать сложность игры.</a:t>
            </a:r>
          </a:p>
          <a:p>
            <a:r>
              <a:rPr lang="ru-RU" dirty="0"/>
              <a:t>Так вторую жизнь получили игры </a:t>
            </a:r>
            <a:r>
              <a:rPr lang="en-US" dirty="0"/>
              <a:t>Tetris(Tetris effect,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Motiva Sans"/>
              </a:rPr>
              <a:t>Puyo</a:t>
            </a:r>
            <a:r>
              <a:rPr lang="en-US" b="0" i="0" dirty="0">
                <a:solidFill>
                  <a:srgbClr val="FFFFFF"/>
                </a:solidFill>
                <a:effectLst/>
                <a:latin typeface="Motiva Sans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Motiva Sans"/>
              </a:rPr>
              <a:t>Puyo</a:t>
            </a:r>
            <a:r>
              <a:rPr lang="en-US" b="0" i="0" dirty="0">
                <a:solidFill>
                  <a:srgbClr val="FFFFFF"/>
                </a:solidFill>
                <a:effectLst/>
                <a:latin typeface="Motiva Sans"/>
              </a:rPr>
              <a:t> Tetris, Tricky Towers</a:t>
            </a:r>
            <a:r>
              <a:rPr lang="en-US" dirty="0"/>
              <a:t>), Pac-man(</a:t>
            </a:r>
            <a:r>
              <a:rPr lang="en-US" b="0" i="0" dirty="0">
                <a:solidFill>
                  <a:srgbClr val="FFFFFF"/>
                </a:solidFill>
                <a:effectLst/>
                <a:latin typeface="Motiva Sans"/>
              </a:rPr>
              <a:t>PAC-MAN 256, PAC-MAN Championship Edition DX+</a:t>
            </a:r>
            <a:r>
              <a:rPr lang="en-US" dirty="0"/>
              <a:t>)</a:t>
            </a:r>
            <a:r>
              <a:rPr lang="ru-RU" dirty="0"/>
              <a:t>, Змейка не исключение</a:t>
            </a:r>
            <a:r>
              <a:rPr lang="en-US" dirty="0"/>
              <a:t>(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Motiva Sans"/>
              </a:rPr>
              <a:t>Snakeybus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909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9DE1C-6A3D-4D6C-B94A-A6766F1C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и будущие планы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8B36D5-0102-408B-B0CC-660E2449A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Итог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r>
              <a:rPr lang="ru-RU" dirty="0"/>
              <a:t>У меня получилось сделать игру змейка со своими особенностями и нововведениями, а также понять что создания даже простых игр это очень интересно, но очень сложно!</a:t>
            </a:r>
          </a:p>
          <a:p>
            <a:pPr marL="0" indent="0">
              <a:buNone/>
            </a:pPr>
            <a:r>
              <a:rPr lang="ru-RU" dirty="0"/>
              <a:t>Будущие планы</a:t>
            </a:r>
            <a:r>
              <a:rPr lang="en-US" dirty="0"/>
              <a:t>:</a:t>
            </a:r>
          </a:p>
          <a:p>
            <a:r>
              <a:rPr lang="ru-RU" dirty="0"/>
              <a:t>Дальше я планирую добавить таблицу рейтинга для соревновательного режима, а также исправить некоторые недочеты в игре»</a:t>
            </a:r>
          </a:p>
        </p:txBody>
      </p:sp>
    </p:spTree>
    <p:extLst>
      <p:ext uri="{BB962C8B-B14F-4D97-AF65-F5344CB8AC3E}">
        <p14:creationId xmlns:p14="http://schemas.microsoft.com/office/powerpoint/2010/main" val="740872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83</TotalTime>
  <Words>167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Motiva Sans</vt:lpstr>
      <vt:lpstr>Tw Cen MT</vt:lpstr>
      <vt:lpstr>Контур</vt:lpstr>
      <vt:lpstr>Проект по Pygame “Змейка”</vt:lpstr>
      <vt:lpstr>Цель проекта</vt:lpstr>
      <vt:lpstr>Почему змейка?</vt:lpstr>
      <vt:lpstr>Итоги и будущие планы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 “snake”</dc:title>
  <dc:creator>Dima</dc:creator>
  <cp:lastModifiedBy>Dima</cp:lastModifiedBy>
  <cp:revision>5</cp:revision>
  <dcterms:created xsi:type="dcterms:W3CDTF">2021-01-27T14:04:43Z</dcterms:created>
  <dcterms:modified xsi:type="dcterms:W3CDTF">2021-01-27T15:28:19Z</dcterms:modified>
</cp:coreProperties>
</file>