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8E43-E6CA-B22F-3D5C-A6BCB57F7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F6406-A91A-17B9-7A1F-34312E6F0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A567-7D40-CA37-B204-908620C4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872D-2CE4-A76A-D6CD-AE662275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FE7D-9238-E686-1CC0-4A5A1165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308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108A-EA23-AC35-D3AA-1AECA64E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53F7A-F7ED-5B65-67F8-9BBA2178E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2F82-1BAF-404D-FCAC-77AE62BE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602A-B5A6-EECD-6971-DFB453D7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D620-6474-8283-135A-63072C13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7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33DFE-71AB-8F3B-8A4C-7DEA282D2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4E91-48FC-A826-CD4D-82C8422D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EFA8-CEE3-BEFA-0616-E79A6B6C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8BA6-FF3F-5AC0-C0C7-A8F1723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BC79-0185-87FC-3F00-FC408E2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9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6546-FE88-3C19-9643-DF32166C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CEF6-1F3A-E7B2-BC49-19A0C3D6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2F64-E247-0C2D-15DB-EEA52F14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9EE8-088C-3383-D04F-D484211D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060F-5FB5-C1FF-7CF6-21D27AB0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489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834D-D946-DF9D-2F9A-0D0BB6DE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0DE11-AEB9-7DA4-1413-E03853C2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86C5-203E-DEF6-3ABE-02961B6A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256B-0E96-9BCD-ED68-DC918B16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E315B-E265-CC68-9C8A-1370DA15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5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591B-09CA-CF84-2D8B-3C7B2804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4701-7EDA-4D4C-64B3-FE5472878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06403-5135-8280-F202-344033FFF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885-46D4-D926-772F-B55797CE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16994-CCA9-9AA6-5175-A67762E8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24C60-59D5-1B48-0F80-75AE79B5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00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37B7-3DA5-8067-BBBF-38B8DF9B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C869-D37C-A77C-6C6A-1477DF28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32D5E-707F-3117-F3A5-5C424FB72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57EDF-5E27-36D7-4CB4-66FE4190A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90F36-0ECE-2294-701B-02E78872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EF867-E134-2074-0CE5-D12CF651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CC70C-E44D-EAFF-B28E-7C2CF36C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957AE-4E99-26F9-53ED-762B6C36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431C-0000-0A76-B34F-A5680E64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3EA54-DB2B-15BB-37C4-26F2A27C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06F79-8C6E-4892-53A4-AE1ED881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880F-31DB-3880-178B-D77457E6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90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DC17C-52A1-7A23-0EA0-043EC3E4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7113E-82FC-3F40-CD75-E0230D2A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DF0B-F056-2CF8-B892-6380D3EB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453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5E0D-4509-52B1-8217-C00C9AAD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91AC-C53D-B16A-19B1-19E12129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721E3-1165-F59C-68BD-3189AD66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6CEA4-0BF1-D0F8-4B2D-48340F26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71736-85F5-F4B0-DA71-F5ACF6C3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848E-A628-85A3-F8A6-8D881519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527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6C1-F410-034D-436D-4E0ACEAC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C0A9C-70DC-13CA-B99F-89377BC53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5B076-5718-3C27-FC6B-46839D13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BAF8B-4966-1328-C8F3-06C323C1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0868-CD93-B1D1-026B-38A3522B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76BA-A193-BBFC-65FB-E24363EB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25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50ADC-1BDA-F2DF-BB25-347F7508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7D94-4D81-5B4D-77A9-1F009270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74F1-317D-4EB3-0304-282281DCA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3DB1-6AEE-47CB-8210-64F7B82653A2}" type="datetimeFigureOut">
              <a:rPr lang="en-ID" smtClean="0"/>
              <a:t>18/01/2024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0E40-5A1F-31D4-AA12-0DE1BB9C6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8BDA-8D87-FAD1-8D3E-7569055C2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E3C6-C0D7-4039-B99E-59C12D72BF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33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EA50-30C1-7C31-9B0C-4EE553CC2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PPT PROJECT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61CA9-0DC6-5FA7-2E38-ECE9BDA56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798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PROJECT</dc:title>
  <dc:creator>Dimas Permana</dc:creator>
  <cp:lastModifiedBy>Dimas Permana</cp:lastModifiedBy>
  <cp:revision>1</cp:revision>
  <dcterms:created xsi:type="dcterms:W3CDTF">2024-01-18T10:09:12Z</dcterms:created>
  <dcterms:modified xsi:type="dcterms:W3CDTF">2024-01-18T10:09:28Z</dcterms:modified>
</cp:coreProperties>
</file>