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0" r:id="rId9"/>
    <p:sldId id="264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7FCF-5370-4270-A8E4-FDA7C283B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96DFE-3B18-4092-B289-CAD12E35A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72477-014E-4AA8-8258-CA1D9F40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FCB9-81DA-43CC-A37D-6663E410E7A5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9D886-7692-4773-A1A1-A05C9E4CD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7B0DB-4CFA-4D66-AD81-5CD316BB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7DA7-1501-4D87-B097-07E54493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5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F0EDA-1534-44BD-A4CF-DB03EB63C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69506-4AF7-403C-BAF9-D983402C0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E568-E9DB-4EB7-92C8-5D3692A4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FCB9-81DA-43CC-A37D-6663E410E7A5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AAD2D-85C6-4DE7-9FCF-0865D2C3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98E39-639A-4780-9758-2EFF424C8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7DA7-1501-4D87-B097-07E54493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9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2D635A-0D27-4347-A9EF-DB95945BE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56A28-185E-4D60-9C01-379591AA7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C896B-6505-4F68-88B5-987799D71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FCB9-81DA-43CC-A37D-6663E410E7A5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07416-5185-4643-BCD6-6CEC0E35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E846B-921E-44FF-ABD4-FFEB6404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7DA7-1501-4D87-B097-07E54493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4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4589-8226-4585-8957-FB95E878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990CC-48D4-45BF-A807-579EDAD72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C8DD8-7C68-4311-871E-75A9F56CD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FCB9-81DA-43CC-A37D-6663E410E7A5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D1D45-E45A-46AB-ADEE-6FF019D48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79CBA-6DD0-486D-873A-379AD7B4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7DA7-1501-4D87-B097-07E54493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0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378C-607E-4C65-A800-DB937DCCD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C0F4A-3097-4BDF-A8A3-70C36ACAB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46458-8382-40B6-ACBA-73A42D8F2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FCB9-81DA-43CC-A37D-6663E410E7A5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CF68B-A5DF-4829-A570-EFF7F1B6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F9F6A-054B-4B46-B77D-CB1DC3EEA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7DA7-1501-4D87-B097-07E54493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5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8CCE-16E9-455D-88E7-7B4295CF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49584-870B-421B-BABF-6ABE35AA6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39A40-A8B5-47B6-BB9B-530F2448F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2A612-4B34-43C6-9645-1E0D5E64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FCB9-81DA-43CC-A37D-6663E410E7A5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E935C-30A3-404D-8D82-FB7A9294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8B3F9-3485-4FD1-A348-90C86D33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7DA7-1501-4D87-B097-07E54493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8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1035-B56E-48B6-9589-82655C9A1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15174-476F-48AB-A703-195813126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EE4E2-4FE8-4E73-9106-232C2DE45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0DDAB-D23D-48B9-84A2-4AB65C9DE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ABEAD-F3FE-4AEE-888B-53D5F2690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F04EA8-7CB9-4B75-B042-5E1A5BB3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FCB9-81DA-43CC-A37D-6663E410E7A5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D0122-E97C-44B8-88B0-B914B6C87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8D60E4-D93B-4973-84A5-B497BCF1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7DA7-1501-4D87-B097-07E54493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4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66CF-CFEF-4F8F-939C-5627D731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C6A155-370E-4D0C-A255-48EFF0ED7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FCB9-81DA-43CC-A37D-6663E410E7A5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18426-D5DF-408A-843C-CFC01C94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FF4E3-F228-4F3C-9E59-398E273C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7DA7-1501-4D87-B097-07E54493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2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889D98-D727-49A6-A732-1A29C8AC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FCB9-81DA-43CC-A37D-6663E410E7A5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28E06-FB90-4C71-B817-C118CC774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08586-57BC-43F2-AF8B-69C73E54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7DA7-1501-4D87-B097-07E54493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0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EF630-BC78-4E3B-9ACA-83D365765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B4FC0-C599-4AAA-BBFB-2004987E5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2FAE7-998A-4441-A0B6-896CFF6C7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25447-8B69-4B1C-85C6-E98DA91B6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FCB9-81DA-43CC-A37D-6663E410E7A5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6CEEE-9989-45E9-996E-DB8D9CF1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2A4B3-57FC-4771-9666-4BAE480F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7DA7-1501-4D87-B097-07E54493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4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F5AA-61C9-4E46-8110-E89FF3748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C434A3-6CA8-4D1A-93D2-BB8E2CC64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ADD07-DFC6-4B62-BC33-79100501A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03D92-9AF1-427F-A041-A8A589B2E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FCB9-81DA-43CC-A37D-6663E410E7A5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0B029-6FE0-4ED8-AB75-FFBB7F5DA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0A6D2-EF27-40EB-84EF-84B49033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7DA7-1501-4D87-B097-07E54493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1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53EF05-B3FD-4C42-9F89-20E23D81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E14C0-FAB8-4DDD-A3C8-2A1095A4C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E7EDC-F194-4BEC-B598-DAA8A922C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1FCB9-81DA-43CC-A37D-6663E410E7A5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C36E-24D6-490A-8D3E-DEE707840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8CEC3-740C-4346-B19E-DE12A4C46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D7DA7-1501-4D87-B097-07E54493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2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2240F0-5A86-4126-8891-08AD8FDCC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2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47B606-DADB-4D9B-8231-C0D2650C4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0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3F1361-2967-4596-82B3-B3A0389BC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84330B-DC39-44CA-A40C-DFE8BBC36A4A}"/>
              </a:ext>
            </a:extLst>
          </p:cNvPr>
          <p:cNvSpPr txBox="1"/>
          <p:nvPr/>
        </p:nvSpPr>
        <p:spPr>
          <a:xfrm>
            <a:off x="1981200" y="2705725"/>
            <a:ext cx="8229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>
                <a:latin typeface="Matura MT Script Capitals" panose="03020802060602070202" pitchFamily="66" charset="0"/>
              </a:rPr>
              <a:t>Terima</a:t>
            </a:r>
            <a:r>
              <a:rPr lang="en-US" sz="8800" dirty="0">
                <a:latin typeface="Matura MT Script Capitals" panose="03020802060602070202" pitchFamily="66" charset="0"/>
              </a:rPr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372576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7BF561-9737-4CC4-A392-C46F21FCF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4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36BA90-9FAA-41C8-926F-74D30AB8B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724448-A323-4081-8B27-E5E5D14A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0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55A634-AA7D-4046-914D-D32FE5EF9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0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92AC4B-9B14-477F-A60A-D42F76A0E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5D1F9A-8C93-4A01-81DE-22AF00B12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4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8EBED5-DC6E-4614-B6EC-431136E7C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05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3727C2-1DA2-4711-9E03-6FD0D2449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55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Matura MT Script Capitals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</cp:revision>
  <dcterms:created xsi:type="dcterms:W3CDTF">2019-10-06T11:08:36Z</dcterms:created>
  <dcterms:modified xsi:type="dcterms:W3CDTF">2019-10-07T05:42:10Z</dcterms:modified>
</cp:coreProperties>
</file>