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u.wikipedia.org/wiki/%D0%A4%D0%B0%D0%B9%D0%BB:Archimedes_pi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8229600" cy="1128722"/>
          </a:xfrm>
        </p:spPr>
        <p:txBody>
          <a:bodyPr/>
          <a:lstStyle/>
          <a:p>
            <a:r>
              <a:rPr lang="ru-RU" i="1" dirty="0" smtClean="0">
                <a:solidFill>
                  <a:schemeClr val="tx1"/>
                </a:solidFill>
                <a:latin typeface="+mn-lt"/>
              </a:rPr>
              <a:t>Загадочное число </a:t>
            </a:r>
            <a:endParaRPr lang="ru-RU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14810" y="1214422"/>
            <a:ext cx="5715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</a:t>
            </a:r>
            <a:endParaRPr lang="ru-RU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6" name="AutoShape 2" descr="⬇ Скачать картинки Число пи, стоковые фото Число пи в хорошем качестве | 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8" name="AutoShape 4" descr="⬇ Скачать картинки Число пи, стоковые фото Число пи в хорошем качестве | 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0" name="AutoShape 6" descr="Швейцарские учёные побили рекорд по вычислению числа П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Без назван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786058"/>
            <a:ext cx="5474962" cy="36433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709160"/>
          </a:xfrm>
        </p:spPr>
        <p:txBody>
          <a:bodyPr>
            <a:normAutofit/>
          </a:bodyPr>
          <a:lstStyle/>
          <a:p>
            <a:pPr marL="0"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Запомнить знаки </a:t>
            </a:r>
            <a:r>
              <a:rPr lang="ru-RU" sz="2400" dirty="0" err="1" smtClean="0">
                <a:ea typeface="Times New Roman" pitchFamily="18" charset="0"/>
                <a:cs typeface="Times New Roman" pitchFamily="18" charset="0"/>
              </a:rPr>
              <a:t>π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человечество пытается уже давно. Но как уложить в память бесконечность?  Разработано множество уникальных теорий и приёмов освоения огромного количества информации. Многие из них опробованы на </a:t>
            </a:r>
            <a:r>
              <a:rPr lang="ru-RU" sz="2400" dirty="0" err="1" smtClean="0">
                <a:ea typeface="Times New Roman" pitchFamily="18" charset="0"/>
                <a:cs typeface="Times New Roman" pitchFamily="18" charset="0"/>
              </a:rPr>
              <a:t>π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.          </a:t>
            </a:r>
            <a:endParaRPr lang="ru-RU" sz="2400" dirty="0" smtClean="0">
              <a:cs typeface="Arial" pitchFamily="34" charset="0"/>
            </a:endParaRPr>
          </a:p>
          <a:p>
            <a:pPr marL="0"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 В   1995 году </a:t>
            </a:r>
            <a:r>
              <a:rPr lang="ru-RU" sz="2400" dirty="0" err="1" smtClean="0">
                <a:ea typeface="Times New Roman" pitchFamily="18" charset="0"/>
                <a:cs typeface="Times New Roman" pitchFamily="18" charset="0"/>
              </a:rPr>
              <a:t>Хиройоки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ea typeface="Times New Roman" pitchFamily="18" charset="0"/>
                <a:cs typeface="Times New Roman" pitchFamily="18" charset="0"/>
              </a:rPr>
              <a:t>Гтоу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 запомнил 42195 десятичных знаков </a:t>
            </a:r>
            <a:r>
              <a:rPr lang="ru-RU" sz="2400" dirty="0" err="1" smtClean="0">
                <a:ea typeface="Times New Roman" pitchFamily="18" charset="0"/>
                <a:cs typeface="Times New Roman" pitchFamily="18" charset="0"/>
              </a:rPr>
              <a:t>π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и считается действующим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чемпионом.</a:t>
            </a:r>
          </a:p>
          <a:p>
            <a:pPr marL="0"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Российский рекорд значений числа </a:t>
            </a:r>
            <a:r>
              <a:rPr lang="ru-RU" sz="2400" dirty="0" err="1" smtClean="0">
                <a:ea typeface="Times New Roman" pitchFamily="18" charset="0"/>
                <a:cs typeface="Times New Roman" pitchFamily="18" charset="0"/>
              </a:rPr>
              <a:t>π 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1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декабря 2003 года в Челябинске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установил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Александр Беляев. За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полтора часа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с небольшими перерывами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на школьной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доске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Александр  написал 2500 цифр 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числа </a:t>
            </a:r>
            <a:r>
              <a:rPr lang="ru-RU" sz="2400" dirty="0" err="1" smtClean="0">
                <a:ea typeface="Times New Roman" pitchFamily="18" charset="0"/>
                <a:cs typeface="Times New Roman" pitchFamily="18" charset="0"/>
              </a:rPr>
              <a:t>π</a:t>
            </a:r>
            <a:r>
              <a:rPr lang="ru-RU" sz="2400" dirty="0" smtClean="0">
                <a:ea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cs typeface="Arial" pitchFamily="34" charset="0"/>
            </a:endParaRPr>
          </a:p>
          <a:p>
            <a:pPr marL="0"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2400" dirty="0" smtClean="0"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C:\Users\Пользователь\Desktop\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4500570"/>
            <a:ext cx="2861847" cy="21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Пользователь\Desktop\i (14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702" y="4214818"/>
            <a:ext cx="15240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i="1" dirty="0" smtClean="0">
                <a:solidFill>
                  <a:schemeClr val="tx1"/>
                </a:solidFill>
              </a:rPr>
              <a:t>Интересные факты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378621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i="1" dirty="0" smtClean="0"/>
              <a:t>- </a:t>
            </a:r>
            <a:r>
              <a:rPr lang="ru-RU" i="1" dirty="0" smtClean="0">
                <a:ea typeface="Times New Roman" pitchFamily="18" charset="0"/>
                <a:cs typeface="Times New Roman" pitchFamily="18" charset="0"/>
              </a:rPr>
              <a:t>День </a:t>
            </a:r>
            <a:r>
              <a:rPr lang="ru-RU" i="1" dirty="0" err="1" smtClean="0">
                <a:ea typeface="Times New Roman" pitchFamily="18" charset="0"/>
                <a:cs typeface="Arial" pitchFamily="34" charset="0"/>
              </a:rPr>
              <a:t>π</a:t>
            </a:r>
            <a:r>
              <a:rPr lang="ru-RU" i="1" dirty="0" smtClean="0">
                <a:ea typeface="Times New Roman" pitchFamily="18" charset="0"/>
                <a:cs typeface="Times New Roman" pitchFamily="18" charset="0"/>
              </a:rPr>
              <a:t> отмечается 14 марта (который был выбран потому, что напоминает 3,14). Официальное празднование начинается в 1:59 часов ночи, чтобы число 3,14159 сочеталось с датой</a:t>
            </a:r>
            <a:r>
              <a:rPr lang="ru-RU" i="1" dirty="0" smtClean="0">
                <a:ea typeface="Times New Roman" pitchFamily="18" charset="0"/>
                <a:cs typeface="Times New Roman" pitchFamily="18" charset="0"/>
              </a:rPr>
              <a:t>.</a:t>
            </a:r>
            <a:endParaRPr lang="ru-RU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/>
              <a:t>- </a:t>
            </a:r>
            <a:r>
              <a:rPr lang="ru-RU" i="1" dirty="0" smtClean="0"/>
              <a:t>Символ «Пи» (</a:t>
            </a:r>
            <a:r>
              <a:rPr lang="ru-RU" i="1" dirty="0" err="1" smtClean="0"/>
              <a:t>π</a:t>
            </a:r>
            <a:r>
              <a:rPr lang="ru-RU" i="1" dirty="0" smtClean="0"/>
              <a:t>) используется в математических формулах уже на протяжении 250 лет.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/>
              <a:t>- Первые </a:t>
            </a:r>
            <a:r>
              <a:rPr lang="ru-RU" i="1" dirty="0" smtClean="0"/>
              <a:t>144 цифры числа «Пи» после запятой заканчиваются цифрами 666, которые упоминаются в Библии как «число зверя</a:t>
            </a:r>
            <a:r>
              <a:rPr lang="ru-RU" i="1" dirty="0" smtClean="0"/>
              <a:t>».</a:t>
            </a:r>
            <a:endParaRPr lang="ru-RU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>
                <a:cs typeface="Arial" pitchFamily="34" charset="0"/>
              </a:rPr>
              <a:t>- </a:t>
            </a:r>
            <a:r>
              <a:rPr lang="ru-RU" i="1" dirty="0" smtClean="0"/>
              <a:t>Альберт </a:t>
            </a:r>
            <a:r>
              <a:rPr lang="ru-RU" i="1" dirty="0" smtClean="0"/>
              <a:t>Эйнштейн  родился в день "ПИ" (3/14/1879).</a:t>
            </a:r>
            <a:endParaRPr lang="ru-RU" i="1" dirty="0" smtClean="0">
              <a:cs typeface="Arial" pitchFamily="34" charset="0"/>
            </a:endParaRPr>
          </a:p>
        </p:txBody>
      </p:sp>
      <p:pic>
        <p:nvPicPr>
          <p:cNvPr id="4" name="Picture 4" descr="C:\Users\Пользователь\Desktop\i (1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357694"/>
            <a:ext cx="2574759" cy="19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9" descr="C:\Users\Пользователь\Desktop\i (2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4214818"/>
            <a:ext cx="4175601" cy="23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4709160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- Интересно, что известная пирамида Хеопса является воплощением числа Пи, так как соотношение ее высота с периметром основания дает число Пи.</a:t>
            </a:r>
            <a:endParaRPr lang="ru-RU" i="1" dirty="0"/>
          </a:p>
        </p:txBody>
      </p:sp>
      <p:pic>
        <p:nvPicPr>
          <p:cNvPr id="4" name="Picture 2" descr="C:\Users\Пользователь\Desktop\i (19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64" y="2643182"/>
            <a:ext cx="5391388" cy="344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709160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 smtClean="0"/>
              <a:t>- В Сиэтле на ступенях перед зданием Музея искусств возведён памятник числу ПИ единственный памятник числу .</a:t>
            </a:r>
            <a:endParaRPr lang="ru-RU" i="1" dirty="0"/>
          </a:p>
        </p:txBody>
      </p:sp>
      <p:pic>
        <p:nvPicPr>
          <p:cNvPr id="4" name="Picture 2" descr="C:\Users\Пользователь\Desktop\17536_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214554"/>
            <a:ext cx="5490153" cy="411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001056" cy="1752600"/>
          </a:xfrm>
        </p:spPr>
        <p:txBody>
          <a:bodyPr>
            <a:normAutofit/>
          </a:bodyPr>
          <a:lstStyle/>
          <a:p>
            <a:r>
              <a:rPr lang="ru-R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074" y="585789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/>
              <a:t>Насимов</a:t>
            </a:r>
            <a:r>
              <a:rPr lang="ru-RU" sz="2400" b="1" i="1" dirty="0" smtClean="0"/>
              <a:t> Иван</a:t>
            </a:r>
            <a:endParaRPr lang="ru-RU" sz="2400" b="1" i="1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5357850"/>
          </a:xfrm>
        </p:spPr>
        <p:txBody>
          <a:bodyPr/>
          <a:lstStyle/>
          <a:p>
            <a:pPr algn="ctr">
              <a:buNone/>
            </a:pPr>
            <a:r>
              <a:rPr lang="ru-RU" sz="3200" b="1" i="1" u="sng" dirty="0" smtClean="0"/>
              <a:t>Цель: </a:t>
            </a:r>
            <a:endParaRPr lang="en-US" sz="3200" b="1" i="1" u="sng" dirty="0" smtClean="0"/>
          </a:p>
          <a:p>
            <a:r>
              <a:rPr lang="ru-RU" dirty="0" smtClean="0"/>
              <a:t>Исследовать </a:t>
            </a:r>
            <a:r>
              <a:rPr lang="ru-RU" dirty="0" smtClean="0"/>
              <a:t>историю числа </a:t>
            </a:r>
            <a:r>
              <a:rPr lang="ru-RU" dirty="0" err="1" smtClean="0"/>
              <a:t>π </a:t>
            </a:r>
            <a:r>
              <a:rPr lang="ru-RU" dirty="0" smtClean="0"/>
              <a:t>и значимость числа </a:t>
            </a:r>
            <a:r>
              <a:rPr lang="ru-RU" dirty="0" err="1" smtClean="0"/>
              <a:t>π </a:t>
            </a:r>
            <a:r>
              <a:rPr lang="ru-RU" dirty="0" smtClean="0"/>
              <a:t>на современном этапе развития математики. </a:t>
            </a:r>
            <a:endParaRPr lang="en-US" dirty="0" smtClean="0"/>
          </a:p>
          <a:p>
            <a:pPr algn="ctr">
              <a:buNone/>
            </a:pPr>
            <a:r>
              <a:rPr lang="ru-RU" sz="3200" b="1" i="1" u="sng" dirty="0" smtClean="0"/>
              <a:t>Задачи </a:t>
            </a:r>
            <a:r>
              <a:rPr lang="ru-RU" sz="3200" b="1" i="1" u="sng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marL="651510" indent="-514350">
              <a:buNone/>
            </a:pPr>
            <a:r>
              <a:rPr lang="en-US" dirty="0" smtClean="0"/>
              <a:t>1. </a:t>
            </a:r>
            <a:r>
              <a:rPr lang="ru-RU" dirty="0" smtClean="0"/>
              <a:t>Дать </a:t>
            </a:r>
            <a:r>
              <a:rPr lang="ru-RU" dirty="0" smtClean="0"/>
              <a:t>определение числа ПИ. </a:t>
            </a:r>
            <a:endParaRPr lang="en-US" dirty="0" smtClean="0"/>
          </a:p>
          <a:p>
            <a:pPr marL="651510" indent="-514350">
              <a:buNone/>
            </a:pPr>
            <a:r>
              <a:rPr lang="ru-RU" dirty="0" smtClean="0"/>
              <a:t>2</a:t>
            </a:r>
            <a:r>
              <a:rPr lang="ru-RU" dirty="0" smtClean="0"/>
              <a:t>. Изучить историю числа ПИ. </a:t>
            </a:r>
            <a:endParaRPr lang="en-US" dirty="0" smtClean="0"/>
          </a:p>
          <a:p>
            <a:pPr marL="651510" indent="-514350">
              <a:buNone/>
            </a:pPr>
            <a:r>
              <a:rPr lang="ru-RU" dirty="0" smtClean="0"/>
              <a:t>3</a:t>
            </a:r>
            <a:r>
              <a:rPr lang="ru-RU" dirty="0" smtClean="0"/>
              <a:t>. Найти занимательные факты и правила для запоминания числа ПИ.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3000396"/>
          </a:xfrm>
        </p:spPr>
        <p:txBody>
          <a:bodyPr/>
          <a:lstStyle/>
          <a:p>
            <a:r>
              <a:rPr lang="ru-RU" dirty="0" smtClean="0"/>
              <a:t>В школьной программе большую роль в математике и геометрии уделяют константам - постоянным величинам. Но мало кто может объяснить, откуда появилась та или иная постоянная величина. Самая известная из них - это </a:t>
            </a:r>
            <a:r>
              <a:rPr lang="ru-RU" dirty="0" err="1" smtClean="0"/>
              <a:t>π </a:t>
            </a:r>
            <a:r>
              <a:rPr lang="ru-RU" dirty="0" smtClean="0"/>
              <a:t>- число "пи</a:t>
            </a:r>
            <a:r>
              <a:rPr lang="ru-RU" dirty="0" smtClean="0"/>
              <a:t>".</a:t>
            </a:r>
            <a:endParaRPr lang="ru-RU" dirty="0"/>
          </a:p>
        </p:txBody>
      </p:sp>
      <p:pic>
        <p:nvPicPr>
          <p:cNvPr id="4" name="Рисунок 3" descr="Без названия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428999"/>
            <a:ext cx="5143516" cy="288036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14290"/>
            <a:ext cx="4714908" cy="628654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Число Пи – математическая константа, которая выражает отношение длины окружности к её диаметру. Равна приблизительно 3,141592653589793238462643... Обозначается греческой буквой - </a:t>
            </a:r>
            <a:r>
              <a:rPr lang="ru-RU" b="1" dirty="0" err="1" smtClean="0"/>
              <a:t>π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Кроме </a:t>
            </a:r>
            <a:r>
              <a:rPr lang="ru-RU" dirty="0" smtClean="0"/>
              <a:t>того, его удивительной особенностью является и то, что оно бесконечно. Но есть еще один момент, который смущает умы ученых – в десятичной части числа Пи, то есть в той, которая следует после запятой, нет повторяющихся участков!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2" y="857232"/>
            <a:ext cx="4071966" cy="492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292895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История числа </a:t>
            </a:r>
            <a:r>
              <a:rPr lang="ru-RU" sz="2400" dirty="0" err="1" smtClean="0"/>
              <a:t>π </a:t>
            </a:r>
            <a:r>
              <a:rPr lang="ru-RU" sz="2400" dirty="0" smtClean="0"/>
              <a:t>началась в Древнем Египте. Египетские математики определяли значение числа </a:t>
            </a:r>
            <a:r>
              <a:rPr lang="ru-RU" sz="2400" dirty="0" err="1" smtClean="0"/>
              <a:t>π </a:t>
            </a:r>
            <a:r>
              <a:rPr lang="ru-RU" sz="2400" dirty="0" smtClean="0"/>
              <a:t>через площадь круга и считали примерно равным 3,160</a:t>
            </a:r>
            <a:r>
              <a:rPr lang="ru-RU" sz="2400" dirty="0" smtClean="0"/>
              <a:t>…</a:t>
            </a:r>
          </a:p>
          <a:p>
            <a:r>
              <a:rPr lang="ru-RU" sz="2400" dirty="0" smtClean="0"/>
              <a:t>Значение первых чисел в числе </a:t>
            </a:r>
            <a:r>
              <a:rPr lang="ru-RU" sz="2400" dirty="0" err="1" smtClean="0"/>
              <a:t>π </a:t>
            </a:r>
            <a:r>
              <a:rPr lang="ru-RU" sz="2400" dirty="0" smtClean="0"/>
              <a:t> впервые правильно рассчитал одни из величайших математиков древнего мира, Архимед (род.287 – ум.212 г. до н. э.). Он представил это число в виде нескольких дробей. </a:t>
            </a:r>
            <a:endParaRPr lang="ru-RU" sz="2400" dirty="0"/>
          </a:p>
        </p:txBody>
      </p:sp>
      <p:pic>
        <p:nvPicPr>
          <p:cNvPr id="4" name="Picture 2" descr="C:\Users\Пользователь\Downloads\sphinx,-pyramids-2402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3286124"/>
            <a:ext cx="4635918" cy="3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Пользователь\Desktop\Рисунок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12" y="3286124"/>
            <a:ext cx="2146930" cy="314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57158" y="428604"/>
            <a:ext cx="6143668" cy="6072230"/>
          </a:xfrm>
        </p:spPr>
        <p:txBody>
          <a:bodyPr/>
          <a:lstStyle/>
          <a:p>
            <a:r>
              <a:rPr lang="ru-RU" dirty="0" smtClean="0"/>
              <a:t>Именно он научно обосновал тот факт, что число Пи лежит между 223/71 и 22/7. Архимед вписывал в окружность многоугольники и описывал многоугольники вокруг той же окружности для оценки соотношения длины окружности к её диаметру. После этого увеличивал число сторон многоугольников и повторял процедуру. Таким образом Архимед получил неплохое приближение числа Пи в виде 3,1419. </a:t>
            </a:r>
          </a:p>
          <a:p>
            <a:endParaRPr lang="ru-RU" dirty="0"/>
          </a:p>
        </p:txBody>
      </p:sp>
      <p:pic>
        <p:nvPicPr>
          <p:cNvPr id="6" name="Рисунок 5" descr="Archimedes pi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04053" y="2411129"/>
            <a:ext cx="5613815" cy="179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400436"/>
          </a:xfrm>
        </p:spPr>
        <p:txBody>
          <a:bodyPr/>
          <a:lstStyle/>
          <a:p>
            <a:r>
              <a:rPr lang="ru-RU" dirty="0" smtClean="0"/>
              <a:t>Первым ввёл обозначение отношения длины окружности к диаметру современным символом английский математик У. Джонсон в 1706 г. В качестве символа он взял первую букву греческого слова “периферия”, что в переводе означает "окружность"..</a:t>
            </a:r>
            <a:endParaRPr lang="ru-RU" dirty="0"/>
          </a:p>
        </p:txBody>
      </p:sp>
      <p:pic>
        <p:nvPicPr>
          <p:cNvPr id="4" name="Picture 2" descr="C:\Users\Пользователь\Desktop\Рисунок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1214422"/>
            <a:ext cx="1264096" cy="13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Пользователь\Desktop\i (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7554" y="285728"/>
            <a:ext cx="3369252" cy="272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4643470" cy="6143668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К концу 19 века, после 20 лет упорного труда, англичанин Вильям </a:t>
            </a:r>
            <a:r>
              <a:rPr lang="ru-RU" sz="2400" dirty="0" err="1" smtClean="0"/>
              <a:t>Шенкс</a:t>
            </a:r>
            <a:r>
              <a:rPr lang="ru-RU" sz="2400" dirty="0" smtClean="0"/>
              <a:t> нашёл 707 знаков числа </a:t>
            </a:r>
            <a:r>
              <a:rPr lang="ru-RU" sz="2400" dirty="0" smtClean="0">
                <a:latin typeface="Symbol" pitchFamily="18" charset="2"/>
                <a:cs typeface="Times New Roman" pitchFamily="18" charset="0"/>
              </a:rPr>
              <a:t> </a:t>
            </a:r>
            <a:r>
              <a:rPr lang="ru-RU" sz="2400" dirty="0" smtClean="0"/>
              <a:t>. Однако в 1945 г. обнаружено с помощью ЭВМ, что </a:t>
            </a:r>
            <a:r>
              <a:rPr lang="ru-RU" sz="2400" dirty="0" err="1" smtClean="0"/>
              <a:t>Шенкс</a:t>
            </a:r>
            <a:r>
              <a:rPr lang="ru-RU" sz="2400" dirty="0" smtClean="0"/>
              <a:t> в своих вычислениях допустил ошибку в 520-м знаке и дальнейшие его вычисления оказались неверными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 наше время с помощью ЭВМ число  </a:t>
            </a:r>
            <a:r>
              <a:rPr lang="ru-RU" sz="2400" dirty="0" smtClean="0">
                <a:latin typeface="Symbol" pitchFamily="18" charset="2"/>
                <a:cs typeface="Times New Roman" pitchFamily="18" charset="0"/>
              </a:rPr>
              <a:t>   </a:t>
            </a:r>
            <a:r>
              <a:rPr lang="ru-RU" sz="2400" dirty="0" smtClean="0"/>
              <a:t>вычислено с миллионами правильных знаков после запятой. Но такая точность не нужна ни в каких вычислениях и представляет скорее технический, чем научный интерес.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4" name="Picture 2" descr="C:\Users\Пользователь\Desktop\i (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214290"/>
            <a:ext cx="3266811" cy="37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Пользователь\Desktop\i (1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6" y="4143380"/>
            <a:ext cx="2823961" cy="22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071966"/>
          </a:xfrm>
        </p:spPr>
        <p:txBody>
          <a:bodyPr/>
          <a:lstStyle/>
          <a:p>
            <a:r>
              <a:rPr lang="ru-RU" dirty="0" smtClean="0"/>
              <a:t>В современной математике число </a:t>
            </a:r>
            <a:r>
              <a:rPr lang="ru-RU" dirty="0" err="1" smtClean="0"/>
              <a:t>π </a:t>
            </a:r>
            <a:r>
              <a:rPr lang="ru-RU" dirty="0" smtClean="0"/>
              <a:t>- это не только отношение длины окружности к диаметру, оно входит в большое число различных формул, в том числе и в формулы неевклидовой геометрии. Входит она и в замечательную формулу Л.Эйлера, которая устанавливает связь числа “пи” и числа “е”. Эта и другие взаимосвязи позволили математикам ещё глубже выяснить природу числа .</a:t>
            </a:r>
            <a:endParaRPr lang="ru-RU" dirty="0"/>
          </a:p>
        </p:txBody>
      </p:sp>
      <p:pic>
        <p:nvPicPr>
          <p:cNvPr id="6" name="Picture 5" descr="C:\Users\Пользователь\Desktop\0006-004-Zametim-chto-formula-dliny-okruzhnosti-i-tri-formuly-Arkhimeda-dl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4286256"/>
            <a:ext cx="259228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Пользователь\Desktop\rubase_1_331098099_5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74" y="5000636"/>
            <a:ext cx="2534854" cy="11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Пользователь\Desktop\G4HcS6TS5p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43437">
            <a:off x="5385519" y="5112870"/>
            <a:ext cx="3130267" cy="125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Пользователь\Desktop\eul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818" y="4286256"/>
            <a:ext cx="1988815" cy="59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</TotalTime>
  <Words>367</Words>
  <PresentationFormat>Экран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Загадочное число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 Интересные факты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Загадочное число пИ</dc:title>
  <dc:creator>User</dc:creator>
  <cp:lastModifiedBy>Пользователь Windows</cp:lastModifiedBy>
  <cp:revision>8</cp:revision>
  <dcterms:created xsi:type="dcterms:W3CDTF">2022-05-25T13:44:50Z</dcterms:created>
  <dcterms:modified xsi:type="dcterms:W3CDTF">2022-05-25T14:54:43Z</dcterms:modified>
</cp:coreProperties>
</file>