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678AFC-EF39-4FBE-83EE-BBC4D919419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492DBDF-3AF9-4EE5-B365-692F2BB01F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699804"/>
            <a:ext cx="8712968" cy="2897548"/>
          </a:xfrm>
        </p:spPr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/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M.Zulkarnain</a:t>
            </a:r>
            <a:r>
              <a:rPr lang="en-US" dirty="0"/>
              <a:t> </a:t>
            </a:r>
            <a:r>
              <a:rPr lang="en-US" dirty="0" err="1"/>
              <a:t>Wijaya</a:t>
            </a:r>
            <a:r>
              <a:rPr lang="en-US" dirty="0"/>
              <a:t>		(4311801049)</a:t>
            </a:r>
          </a:p>
          <a:p>
            <a:pPr algn="l"/>
            <a:r>
              <a:rPr lang="en-US" dirty="0" err="1"/>
              <a:t>Yasroful</a:t>
            </a:r>
            <a:r>
              <a:rPr lang="en-US" dirty="0"/>
              <a:t> </a:t>
            </a:r>
            <a:r>
              <a:rPr lang="en-US" dirty="0" err="1"/>
              <a:t>Afwan</a:t>
            </a:r>
            <a:r>
              <a:rPr lang="en-US" dirty="0"/>
              <a:t>			(4311801051)</a:t>
            </a:r>
          </a:p>
          <a:p>
            <a:pPr algn="l"/>
            <a:r>
              <a:rPr lang="en-US" dirty="0" err="1"/>
              <a:t>Dimaz</a:t>
            </a:r>
            <a:r>
              <a:rPr lang="en-US" dirty="0"/>
              <a:t> </a:t>
            </a:r>
            <a:r>
              <a:rPr lang="en-US" dirty="0" err="1"/>
              <a:t>Anugerah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Putra		(4311801056)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peruntukan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via online, </a:t>
            </a:r>
            <a:r>
              <a:rPr lang="en-US" dirty="0" err="1"/>
              <a:t>pempermudah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capek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,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usah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repot-repot </a:t>
            </a:r>
            <a:r>
              <a:rPr lang="en-US" dirty="0" err="1"/>
              <a:t>mengantri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30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544" y="1700808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home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err="1" smtClean="0"/>
              <a:t>beberapa</a:t>
            </a:r>
            <a:r>
              <a:rPr lang="en-US" dirty="0" smtClean="0"/>
              <a:t> film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tayang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di </a:t>
            </a:r>
            <a:r>
              <a:rPr lang="en-US" dirty="0" err="1" smtClean="0"/>
              <a:t>bioskop</a:t>
            </a:r>
            <a:r>
              <a:rPr lang="en-US" dirty="0" smtClean="0"/>
              <a:t>  			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026" name="Picture 2" descr="C:\Users\Admin\Desktop\UTS_PPG_049_051_056\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5341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 lvl="8"/>
            <a:r>
              <a:rPr lang="en-US" dirty="0" smtClean="0"/>
              <a:t>    	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 err="1"/>
              <a:t>P</a:t>
            </a:r>
            <a:r>
              <a:rPr lang="en-US" sz="2600" dirty="0" err="1" smtClean="0"/>
              <a:t>ada</a:t>
            </a:r>
            <a:r>
              <a:rPr lang="en-US" sz="2600" dirty="0" smtClean="0"/>
              <a:t> </a:t>
            </a:r>
            <a:r>
              <a:rPr lang="en-US" sz="2600" dirty="0" err="1" smtClean="0"/>
              <a:t>bagian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 </a:t>
            </a:r>
            <a:r>
              <a:rPr lang="en-US" sz="2600" dirty="0" err="1" smtClean="0"/>
              <a:t>akan</a:t>
            </a:r>
            <a:r>
              <a:rPr lang="en-US" sz="2600" dirty="0"/>
              <a:t> </a:t>
            </a:r>
          </a:p>
          <a:p>
            <a:pPr lvl="8"/>
            <a:r>
              <a:rPr lang="en-US" sz="2600" dirty="0" smtClean="0"/>
              <a:t>         </a:t>
            </a:r>
            <a:r>
              <a:rPr lang="en-US" sz="2600" dirty="0" err="1" smtClean="0"/>
              <a:t>diminta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membuat</a:t>
            </a:r>
            <a:r>
              <a:rPr lang="en-US" sz="2600" dirty="0" smtClean="0"/>
              <a:t> </a:t>
            </a:r>
            <a:r>
              <a:rPr lang="en-US" sz="2600" dirty="0" err="1" smtClean="0"/>
              <a:t>akun</a:t>
            </a:r>
            <a:endParaRPr lang="en-US" sz="2600" dirty="0" smtClean="0"/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 </a:t>
            </a:r>
            <a:r>
              <a:rPr lang="en-US" sz="2600" dirty="0" err="1" smtClean="0"/>
              <a:t>aplikasi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2050" name="Picture 2" descr="C:\Users\Admin\Desktop\UTS_PPG_049_051_056\register accou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412776"/>
            <a:ext cx="3066660" cy="51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8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24000"/>
            <a:ext cx="8435280" cy="5217368"/>
          </a:xfrm>
        </p:spPr>
        <p:txBody>
          <a:bodyPr/>
          <a:lstStyle/>
          <a:p>
            <a:pPr lvl="8"/>
            <a:r>
              <a:rPr lang="en-US" dirty="0" smtClean="0"/>
              <a:t>            </a:t>
            </a:r>
            <a:r>
              <a:rPr lang="en-US" sz="2600" dirty="0" smtClean="0"/>
              <a:t>di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memilih</a:t>
            </a:r>
            <a:endParaRPr lang="en-US" sz="2600" dirty="0" smtClean="0"/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2600" dirty="0" err="1" smtClean="0"/>
              <a:t>kursi</a:t>
            </a:r>
            <a:r>
              <a:rPr lang="en-US" sz="2600" dirty="0" smtClean="0"/>
              <a:t> </a:t>
            </a:r>
            <a:r>
              <a:rPr lang="en-US" sz="2600" dirty="0" err="1" smtClean="0"/>
              <a:t>bioskop</a:t>
            </a:r>
            <a:r>
              <a:rPr lang="en-US" sz="2600" dirty="0" smtClean="0"/>
              <a:t>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tanggal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2600" dirty="0" err="1" smtClean="0"/>
              <a:t>waktu</a:t>
            </a:r>
            <a:r>
              <a:rPr lang="en-US" sz="2600" dirty="0" smtClean="0"/>
              <a:t> yang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inginkan</a:t>
            </a:r>
            <a:r>
              <a:rPr lang="en-US" sz="26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Ticket</a:t>
            </a:r>
            <a:endParaRPr lang="en-US" dirty="0"/>
          </a:p>
        </p:txBody>
      </p:sp>
      <p:pic>
        <p:nvPicPr>
          <p:cNvPr id="3074" name="Picture 2" descr="C:\Users\Admin\Desktop\UTS_PPG_049_051_056\Order Ti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49400"/>
            <a:ext cx="29146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7242"/>
          </a:xfrm>
        </p:spPr>
        <p:txBody>
          <a:bodyPr/>
          <a:lstStyle/>
          <a:p>
            <a:pPr lvl="8"/>
            <a:r>
              <a:rPr lang="en-US" dirty="0" smtClean="0"/>
              <a:t>              </a:t>
            </a:r>
            <a:r>
              <a:rPr lang="en-US" sz="2600" dirty="0" smtClean="0"/>
              <a:t>di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bebas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dirty="0" err="1" smtClean="0"/>
              <a:t>memilih</a:t>
            </a:r>
            <a:r>
              <a:rPr lang="en-US" sz="2600" dirty="0" smtClean="0"/>
              <a:t> </a:t>
            </a:r>
            <a:r>
              <a:rPr lang="en-US" sz="2600" dirty="0" err="1" smtClean="0"/>
              <a:t>tanggal</a:t>
            </a:r>
            <a:r>
              <a:rPr lang="en-US" sz="2600" dirty="0" smtClean="0"/>
              <a:t> </a:t>
            </a:r>
            <a:r>
              <a:rPr lang="en-US" sz="2600" dirty="0" err="1" smtClean="0"/>
              <a:t>kapan</a:t>
            </a:r>
            <a:r>
              <a:rPr lang="en-US" sz="2600" dirty="0" smtClean="0"/>
              <a:t> 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menonton</a:t>
            </a:r>
            <a:r>
              <a:rPr lang="en-US" sz="2600" dirty="0" smtClean="0"/>
              <a:t> film </a:t>
            </a:r>
            <a:r>
              <a:rPr lang="en-US" sz="2600" dirty="0" err="1" smtClean="0"/>
              <a:t>tersebut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Ticket</a:t>
            </a:r>
            <a:endParaRPr lang="en-US" dirty="0"/>
          </a:p>
        </p:txBody>
      </p:sp>
      <p:pic>
        <p:nvPicPr>
          <p:cNvPr id="4098" name="Picture 2" descr="C:\Users\Admin\Desktop\UTS_PPG_049_051_056\Date Ti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9718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6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328592"/>
          </a:xfrm>
        </p:spPr>
        <p:txBody>
          <a:bodyPr/>
          <a:lstStyle/>
          <a:p>
            <a:pPr lvl="8"/>
            <a:r>
              <a:rPr lang="en-US" dirty="0" smtClean="0"/>
              <a:t>          </a:t>
            </a:r>
          </a:p>
          <a:p>
            <a:pPr lvl="8"/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2600" dirty="0" smtClean="0"/>
              <a:t>di </a:t>
            </a:r>
            <a:r>
              <a:rPr lang="en-US" sz="2600" dirty="0" err="1" smtClean="0"/>
              <a:t>halaman</a:t>
            </a:r>
            <a:r>
              <a:rPr lang="en-US" sz="2600" dirty="0" smtClean="0"/>
              <a:t> order Ticket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ada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</a:t>
            </a:r>
            <a:r>
              <a:rPr lang="en-US" sz="2600" dirty="0" err="1" smtClean="0"/>
              <a:t>pilihan</a:t>
            </a:r>
            <a:r>
              <a:rPr lang="en-US" sz="2600" dirty="0" smtClean="0"/>
              <a:t> </a:t>
            </a: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menonton</a:t>
            </a:r>
            <a:endParaRPr lang="en-US" sz="2600" dirty="0" smtClean="0"/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film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,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bebas</a:t>
            </a:r>
            <a:r>
              <a:rPr lang="en-US" sz="2600" dirty="0" smtClean="0"/>
              <a:t> </a:t>
            </a:r>
            <a:r>
              <a:rPr lang="en-US" sz="2600" dirty="0" err="1" smtClean="0"/>
              <a:t>memilih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</a:t>
            </a:r>
            <a:r>
              <a:rPr lang="en-US" sz="2600" dirty="0" err="1" smtClean="0"/>
              <a:t>waktu</a:t>
            </a:r>
            <a:r>
              <a:rPr lang="en-US" sz="2600" dirty="0" smtClean="0"/>
              <a:t> yang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smtClean="0"/>
              <a:t>inginkan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</a:p>
          <a:p>
            <a:pPr lvl="8"/>
            <a:r>
              <a:rPr lang="en-US" sz="2600" dirty="0"/>
              <a:t> </a:t>
            </a:r>
            <a:r>
              <a:rPr lang="en-US" sz="2600" dirty="0" smtClean="0"/>
              <a:t>       </a:t>
            </a:r>
            <a:r>
              <a:rPr lang="en-US" sz="2600" dirty="0" err="1" smtClean="0"/>
              <a:t>menonton</a:t>
            </a:r>
            <a:r>
              <a:rPr lang="en-US" sz="2600" dirty="0" smtClean="0"/>
              <a:t> film </a:t>
            </a:r>
            <a:r>
              <a:rPr lang="en-US" sz="2600" dirty="0" err="1" smtClean="0"/>
              <a:t>tersebut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Ticket</a:t>
            </a:r>
            <a:endParaRPr lang="en-US" dirty="0"/>
          </a:p>
        </p:txBody>
      </p:sp>
      <p:pic>
        <p:nvPicPr>
          <p:cNvPr id="5122" name="Picture 2" descr="C:\Users\Admin\Desktop\UTS_PPG_049_051_056\Start Time Ti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387475"/>
            <a:ext cx="29432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59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</TotalTime>
  <Words>120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Aplikasi Pemesanan Tiket Bioskop</vt:lpstr>
      <vt:lpstr>Latar Belakang </vt:lpstr>
      <vt:lpstr>Home</vt:lpstr>
      <vt:lpstr>Account</vt:lpstr>
      <vt:lpstr>Order Ticket</vt:lpstr>
      <vt:lpstr>Order Ticket</vt:lpstr>
      <vt:lpstr>Order Ticket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2020-05-22T06:45:34Z</dcterms:created>
  <dcterms:modified xsi:type="dcterms:W3CDTF">2020-05-22T07:24:38Z</dcterms:modified>
</cp:coreProperties>
</file>