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8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4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70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94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85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25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4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04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7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0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0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07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5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96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47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5209E7-7E79-4485-94EE-6C216119978C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B450-51F0-45DD-971C-E7132CDA6B5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293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9BBBB-3195-47D1-861C-041DB17AB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517058"/>
            <a:ext cx="5879690" cy="1032234"/>
          </a:xfrm>
        </p:spPr>
        <p:txBody>
          <a:bodyPr/>
          <a:lstStyle/>
          <a:p>
            <a:r>
              <a:rPr lang="en-US" dirty="0"/>
              <a:t>RanchValley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0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7F2A8-6DF6-4F5A-ADD4-480CBC93F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3955" y="2918271"/>
            <a:ext cx="2613090" cy="1021458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16063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C912-6F45-46B2-AF6D-ED925D4C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600" y="2819948"/>
            <a:ext cx="5658800" cy="1218104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81102-6B0E-4314-ABA4-138EFF706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2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RanchValley</vt:lpstr>
      <vt:lpstr>Идея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RanchValley</dc:title>
  <dc:creator>Дима Левагин</dc:creator>
  <cp:lastModifiedBy>Дима Левагин</cp:lastModifiedBy>
  <cp:revision>2</cp:revision>
  <dcterms:created xsi:type="dcterms:W3CDTF">2023-01-16T13:38:44Z</dcterms:created>
  <dcterms:modified xsi:type="dcterms:W3CDTF">2023-01-16T13:50:51Z</dcterms:modified>
</cp:coreProperties>
</file>