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0" r:id="rId4"/>
    <p:sldId id="263" r:id="rId5"/>
    <p:sldId id="259" r:id="rId6"/>
    <p:sldId id="256" r:id="rId7"/>
    <p:sldId id="266" r:id="rId8"/>
    <p:sldId id="265" r:id="rId9"/>
    <p:sldId id="269" r:id="rId10"/>
    <p:sldId id="270" r:id="rId11"/>
    <p:sldId id="271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897" autoAdjust="0"/>
  </p:normalViewPr>
  <p:slideViewPr>
    <p:cSldViewPr snapToGrid="0">
      <p:cViewPr varScale="1">
        <p:scale>
          <a:sx n="64" d="100"/>
          <a:sy n="64" d="100"/>
        </p:scale>
        <p:origin x="136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D8E9A-D6A6-49B6-B14D-9FCC1B30949F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E5A8-CF64-4C6F-A85E-C4076B2B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7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SPFX</a:t>
            </a:r>
          </a:p>
          <a:p>
            <a:pPr marL="171450" indent="-171450">
              <a:buFontTx/>
              <a:buChar char="-"/>
            </a:pPr>
            <a:r>
              <a:rPr lang="en-US" dirty="0"/>
              <a:t>Typescript projects, angular, react, … - this is not new 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 Content Editors we get almost the same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[?] How many of you use typescript to build their JavaScript logic before SPFx web parts?</a:t>
            </a:r>
          </a:p>
          <a:p>
            <a:pPr marL="171450" indent="-171450">
              <a:buFontTx/>
              <a:buChar char="-"/>
            </a:pPr>
            <a:r>
              <a:rPr lang="en-US" dirty="0"/>
              <a:t>[?][cup] What CEWP can’t offer but SPFx WP does?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Properties!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Web context (web url, current user* [we got it from _</a:t>
            </a:r>
            <a:r>
              <a:rPr lang="en-US" dirty="0" err="1"/>
              <a:t>spPageInfo</a:t>
            </a:r>
            <a:r>
              <a:rPr lang="en-US" dirty="0"/>
              <a:t>] 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InstanceId</a:t>
            </a:r>
            <a:r>
              <a:rPr lang="en-US" dirty="0"/>
              <a:t> (unique ID what we can add for is of the DOM elements - &lt;div id=‘</a:t>
            </a:r>
            <a:r>
              <a:rPr lang="en-US" dirty="0" err="1"/>
              <a:t>myApp</a:t>
            </a:r>
            <a:r>
              <a:rPr lang="en-US" dirty="0"/>
              <a:t>’&gt;&lt;/div&gt;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r>
              <a:rPr lang="en-US" dirty="0"/>
              <a:t>SPFX</a:t>
            </a:r>
          </a:p>
          <a:p>
            <a:pPr marL="171450" indent="-171450">
              <a:buFontTx/>
              <a:buChar char="-"/>
            </a:pPr>
            <a:r>
              <a:rPr lang="en-US" dirty="0"/>
              <a:t>Typescript projects, angular, react, … - this is not new 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7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E5A8-CF64-4C6F-A85E-C4076B2B5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6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18D4-DC13-4A1E-A2AE-AB8F3DDB3414}" type="datetimeFigureOut">
              <a:rPr lang="en-US" smtClean="0"/>
              <a:t>2017-06-05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5B95-58D9-4111-A692-224EC83B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8545" y="2217128"/>
            <a:ext cx="3789988" cy="2093968"/>
          </a:xfrm>
          <a:prstGeom prst="rect">
            <a:avLst/>
          </a:prstGeom>
        </p:spPr>
      </p:pic>
      <p:sp>
        <p:nvSpPr>
          <p:cNvPr id="13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</a:rPr>
              <a:t>Angular</a:t>
            </a:r>
            <a:r>
              <a:rPr lang="en-US" sz="5400" b="1" i="1" dirty="0">
                <a:solidFill>
                  <a:schemeClr val="bg1"/>
                </a:solidFill>
              </a:rPr>
              <a:t> vs </a:t>
            </a:r>
            <a:r>
              <a:rPr lang="en-US" sz="5400" b="1" dirty="0">
                <a:solidFill>
                  <a:schemeClr val="bg1"/>
                </a:solidFill>
              </a:rPr>
              <a:t>React</a:t>
            </a:r>
            <a:endParaRPr lang="en-US" sz="5400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Building modern SharePoint interface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4671" y="4501663"/>
            <a:ext cx="3134393" cy="1547445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speakers: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Radi Atanassov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Dimcho Tsanov</a:t>
            </a:r>
          </a:p>
        </p:txBody>
      </p:sp>
    </p:spTree>
    <p:extLst>
      <p:ext uri="{BB962C8B-B14F-4D97-AF65-F5344CB8AC3E}">
        <p14:creationId xmlns:p14="http://schemas.microsoft.com/office/powerpoint/2010/main" val="353599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66" y="2069223"/>
            <a:ext cx="3657600" cy="151227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Takeaway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58" y="4120392"/>
            <a:ext cx="3657600" cy="1525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EE0FC"/>
                </a:solidFill>
              </a:rPr>
              <a:t>Your architectural chooses depends on:</a:t>
            </a:r>
            <a:endParaRPr lang="en-US" sz="3200" dirty="0">
              <a:solidFill>
                <a:srgbClr val="6EE0F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1129" y="2761130"/>
            <a:ext cx="606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 Issue in your project that you need to resolve</a:t>
            </a:r>
          </a:p>
        </p:txBody>
      </p:sp>
    </p:spTree>
    <p:extLst>
      <p:ext uri="{BB962C8B-B14F-4D97-AF65-F5344CB8AC3E}">
        <p14:creationId xmlns:p14="http://schemas.microsoft.com/office/powerpoint/2010/main" val="238985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978" y="4227027"/>
            <a:ext cx="3657600" cy="97847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Takeaway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21" y="1892016"/>
            <a:ext cx="3657600" cy="1525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EE0FC"/>
                </a:solidFill>
              </a:rPr>
              <a:t>Your architectural chooses depends on:</a:t>
            </a:r>
            <a:endParaRPr lang="en-US" sz="3200" dirty="0">
              <a:solidFill>
                <a:srgbClr val="6EE0F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1905" y="2540000"/>
            <a:ext cx="6060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Platform specifics</a:t>
            </a:r>
          </a:p>
          <a:p>
            <a:endParaRPr lang="en-US" sz="2800" b="1" dirty="0"/>
          </a:p>
          <a:p>
            <a:r>
              <a:rPr lang="en-US" sz="2800" dirty="0"/>
              <a:t>SharePoint modern UI is build on the top of React + Fabric UI</a:t>
            </a:r>
          </a:p>
          <a:p>
            <a:r>
              <a:rPr lang="en-US" sz="2800" dirty="0"/>
              <a:t>  -&gt; Examples</a:t>
            </a:r>
          </a:p>
          <a:p>
            <a:r>
              <a:rPr lang="en-US" sz="2800" dirty="0"/>
              <a:t>  -&gt; 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140378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2277" y="1489700"/>
            <a:ext cx="6553545" cy="3620833"/>
          </a:xfrm>
          <a:prstGeom prst="rect">
            <a:avLst/>
          </a:prstGeom>
        </p:spPr>
      </p:pic>
      <p:sp>
        <p:nvSpPr>
          <p:cNvPr id="113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733562"/>
            <a:ext cx="3657600" cy="151227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Angular</a:t>
            </a:r>
            <a:r>
              <a:rPr lang="en-US" sz="4800" b="1" i="1" dirty="0">
                <a:solidFill>
                  <a:schemeClr val="bg1"/>
                </a:solidFill>
              </a:rPr>
              <a:t> vs </a:t>
            </a:r>
            <a:r>
              <a:rPr lang="en-US" sz="4800" b="1" dirty="0">
                <a:solidFill>
                  <a:schemeClr val="bg1"/>
                </a:solidFill>
              </a:rPr>
              <a:t>React</a:t>
            </a:r>
            <a:r>
              <a:rPr lang="en-US" sz="4800" b="1" i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299" y="2572486"/>
            <a:ext cx="3657600" cy="1525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EE0FC"/>
                </a:solidFill>
              </a:rPr>
              <a:t>Building modern SharePoint interface</a:t>
            </a:r>
            <a:endParaRPr lang="en-US" sz="3200" dirty="0">
              <a:solidFill>
                <a:srgbClr val="6EE0FC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17324" y="4526723"/>
            <a:ext cx="3134393" cy="15255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bg1"/>
                </a:solidFill>
              </a:rPr>
              <a:t>Speakers: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Radi Atanassov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Dimcho Tsanov</a:t>
            </a:r>
          </a:p>
        </p:txBody>
      </p:sp>
    </p:spTree>
    <p:extLst>
      <p:ext uri="{BB962C8B-B14F-4D97-AF65-F5344CB8AC3E}">
        <p14:creationId xmlns:p14="http://schemas.microsoft.com/office/powerpoint/2010/main" val="59160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2277" y="1489700"/>
            <a:ext cx="6553545" cy="3620833"/>
          </a:xfrm>
          <a:prstGeom prst="rect">
            <a:avLst/>
          </a:prstGeom>
        </p:spPr>
      </p:pic>
      <p:sp>
        <p:nvSpPr>
          <p:cNvPr id="113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733562"/>
            <a:ext cx="3657600" cy="151227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Angular</a:t>
            </a:r>
            <a:r>
              <a:rPr lang="en-US" sz="4800" b="1" i="1" dirty="0">
                <a:solidFill>
                  <a:schemeClr val="bg1"/>
                </a:solidFill>
              </a:rPr>
              <a:t> vs </a:t>
            </a:r>
            <a:r>
              <a:rPr lang="en-US" sz="4800" b="1" dirty="0">
                <a:solidFill>
                  <a:schemeClr val="bg1"/>
                </a:solidFill>
              </a:rPr>
              <a:t>React</a:t>
            </a:r>
            <a:r>
              <a:rPr lang="en-US" sz="4800" b="1" i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299" y="2572486"/>
            <a:ext cx="3657600" cy="1525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EE0FC"/>
                </a:solidFill>
              </a:rPr>
              <a:t>Building modern SharePoint interface</a:t>
            </a:r>
            <a:endParaRPr lang="en-US" sz="3200" dirty="0">
              <a:solidFill>
                <a:srgbClr val="6EE0FC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17324" y="4526723"/>
            <a:ext cx="3134393" cy="15255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bg1"/>
                </a:solidFill>
              </a:rPr>
              <a:t>Speakers: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Radi Atanassov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Dimcho Tsanov</a:t>
            </a:r>
          </a:p>
        </p:txBody>
      </p:sp>
    </p:spTree>
    <p:extLst>
      <p:ext uri="{BB962C8B-B14F-4D97-AF65-F5344CB8AC3E}">
        <p14:creationId xmlns:p14="http://schemas.microsoft.com/office/powerpoint/2010/main" val="27675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Why this topic?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SharePoint Framework (SPFx) is fact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New API enhancements are adding on monthly 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Clients wants to look modern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Stretching architectural concepts   ???</a:t>
            </a:r>
          </a:p>
        </p:txBody>
      </p:sp>
    </p:spTree>
    <p:extLst>
      <p:ext uri="{BB962C8B-B14F-4D97-AF65-F5344CB8AC3E}">
        <p14:creationId xmlns:p14="http://schemas.microsoft.com/office/powerpoint/2010/main" val="9381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Why you should trust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are awesome!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We work 2 months with SPFx in an Enterprise project</a:t>
            </a:r>
          </a:p>
        </p:txBody>
      </p:sp>
    </p:spTree>
    <p:extLst>
      <p:ext uri="{BB962C8B-B14F-4D97-AF65-F5344CB8AC3E}">
        <p14:creationId xmlns:p14="http://schemas.microsoft.com/office/powerpoint/2010/main" val="32582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178" y="2219926"/>
            <a:ext cx="3657600" cy="151227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Agenda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38020" y="1377960"/>
            <a:ext cx="6260776" cy="406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SPFx </a:t>
            </a:r>
          </a:p>
          <a:p>
            <a:pPr lvl="1" algn="l"/>
            <a:r>
              <a:rPr lang="en-US" sz="3200" dirty="0"/>
              <a:t>- Visual Studio vs </a:t>
            </a:r>
            <a:r>
              <a:rPr lang="en-US" sz="3200" dirty="0" err="1"/>
              <a:t>VS</a:t>
            </a:r>
            <a:r>
              <a:rPr lang="en-US" sz="3200" dirty="0"/>
              <a:t> Code</a:t>
            </a:r>
          </a:p>
          <a:p>
            <a:pPr lvl="1" algn="l"/>
            <a:r>
              <a:rPr lang="en-US" sz="3200" dirty="0"/>
              <a:t>- Project Structure</a:t>
            </a:r>
          </a:p>
          <a:p>
            <a:pPr lvl="1" algn="l"/>
            <a:r>
              <a:rPr lang="en-US" sz="3200" dirty="0"/>
              <a:t>- Automation </a:t>
            </a:r>
          </a:p>
          <a:p>
            <a:pPr algn="l"/>
            <a:r>
              <a:rPr lang="en-US" sz="3200" dirty="0"/>
              <a:t>React</a:t>
            </a:r>
          </a:p>
          <a:p>
            <a:pPr algn="l"/>
            <a:r>
              <a:rPr lang="en-US" sz="3200" dirty="0"/>
              <a:t>Angular</a:t>
            </a:r>
          </a:p>
          <a:p>
            <a:pPr algn="l"/>
            <a:r>
              <a:rPr lang="en-US" sz="3200" dirty="0"/>
              <a:t>*Vue.js demo</a:t>
            </a:r>
          </a:p>
        </p:txBody>
      </p:sp>
    </p:spTree>
    <p:extLst>
      <p:ext uri="{BB962C8B-B14F-4D97-AF65-F5344CB8AC3E}">
        <p14:creationId xmlns:p14="http://schemas.microsoft.com/office/powerpoint/2010/main" val="268929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SPFx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Creation: </a:t>
            </a:r>
            <a:r>
              <a:rPr lang="en-US" sz="2000" dirty="0" err="1"/>
              <a:t>yo</a:t>
            </a:r>
            <a:r>
              <a:rPr lang="en-US" sz="2000" dirty="0"/>
              <a:t> @</a:t>
            </a:r>
            <a:r>
              <a:rPr lang="en-US" sz="2000" dirty="0" err="1"/>
              <a:t>microsoft</a:t>
            </a:r>
            <a:r>
              <a:rPr lang="en-US" sz="2000" dirty="0"/>
              <a:t>/</a:t>
            </a:r>
            <a:r>
              <a:rPr lang="en-US" sz="2000" dirty="0" err="1"/>
              <a:t>sharepoint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Tools:</a:t>
            </a:r>
          </a:p>
          <a:p>
            <a:pPr marL="0" indent="0">
              <a:buNone/>
            </a:pPr>
            <a:r>
              <a:rPr lang="en-US" sz="2000" dirty="0"/>
              <a:t>  -- </a:t>
            </a:r>
            <a:r>
              <a:rPr lang="en-US" sz="2000" dirty="0" err="1"/>
              <a:t>Powershell</a:t>
            </a:r>
            <a:r>
              <a:rPr lang="en-US" sz="2000" dirty="0"/>
              <a:t> (or </a:t>
            </a:r>
            <a:r>
              <a:rPr lang="en-US" sz="2000" dirty="0" err="1"/>
              <a:t>cmd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-- Visual Studio &lt;&gt; VS Code</a:t>
            </a:r>
          </a:p>
          <a:p>
            <a:pPr marL="0" indent="0">
              <a:buNone/>
            </a:pPr>
            <a:r>
              <a:rPr lang="en-US" sz="2000" dirty="0"/>
              <a:t>       -- Debugging </a:t>
            </a:r>
          </a:p>
          <a:p>
            <a:pPr marL="0" indent="0">
              <a:buNone/>
            </a:pPr>
            <a:r>
              <a:rPr lang="en-US" sz="2000" dirty="0"/>
              <a:t>Project Structure</a:t>
            </a:r>
          </a:p>
          <a:p>
            <a:pPr marL="0" indent="0">
              <a:buNone/>
            </a:pPr>
            <a:r>
              <a:rPr lang="en-US" sz="2000" dirty="0"/>
              <a:t>Automation Scripts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70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1302176"/>
            <a:ext cx="3789988" cy="3923872"/>
          </a:xfrm>
          <a:prstGeom prst="rect">
            <a:avLst/>
          </a:prstGeom>
        </p:spPr>
      </p:pic>
      <p:sp>
        <p:nvSpPr>
          <p:cNvPr id="11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>
                <a:solidFill>
                  <a:schemeClr val="bg1"/>
                </a:solidFill>
              </a:rPr>
              <a:t>React</a:t>
            </a:r>
            <a:r>
              <a:rPr lang="en-US" sz="5400" b="1" i="1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Building modern SharePoint interface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1227131"/>
            <a:ext cx="3789988" cy="4073962"/>
          </a:xfrm>
          <a:prstGeom prst="rect">
            <a:avLst/>
          </a:prstGeom>
        </p:spPr>
      </p:pic>
      <p:sp>
        <p:nvSpPr>
          <p:cNvPr id="12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</a:rPr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Building modern SharePoint interface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66" y="2069223"/>
            <a:ext cx="3657600" cy="151227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Takeaway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58" y="4120392"/>
            <a:ext cx="3657600" cy="1525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EE0FC"/>
                </a:solidFill>
              </a:rPr>
              <a:t>Your architectural chooses depends on:</a:t>
            </a:r>
            <a:endParaRPr lang="en-US" sz="3200" dirty="0">
              <a:solidFill>
                <a:srgbClr val="6EE0F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7458" y="1016000"/>
            <a:ext cx="6060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Your long term strategy </a:t>
            </a:r>
          </a:p>
          <a:p>
            <a:endParaRPr lang="en-US" sz="2800" b="1" dirty="0"/>
          </a:p>
          <a:p>
            <a:r>
              <a:rPr lang="en-US" sz="2800" dirty="0"/>
              <a:t>[choose vendor]</a:t>
            </a:r>
          </a:p>
          <a:p>
            <a:r>
              <a:rPr lang="en-US" sz="2800" dirty="0"/>
              <a:t>     ○ React is supported by Facebook</a:t>
            </a:r>
          </a:p>
          <a:p>
            <a:r>
              <a:rPr lang="en-US" sz="2800" dirty="0"/>
              <a:t>     ○ Fabric UI is supported by Microsoft?</a:t>
            </a:r>
          </a:p>
          <a:p>
            <a:r>
              <a:rPr lang="en-US" sz="2800" dirty="0"/>
              <a:t>     ○ Angular is </a:t>
            </a:r>
            <a:r>
              <a:rPr lang="en-US" sz="2800" dirty="0" err="1"/>
              <a:t>suported</a:t>
            </a:r>
            <a:r>
              <a:rPr lang="en-US" sz="2800" dirty="0"/>
              <a:t> by Google</a:t>
            </a:r>
          </a:p>
          <a:p>
            <a:r>
              <a:rPr lang="en-US" sz="2800" dirty="0"/>
              <a:t>     ○ Vue.js is supported by Evan You, community </a:t>
            </a:r>
          </a:p>
        </p:txBody>
      </p:sp>
    </p:spTree>
    <p:extLst>
      <p:ext uri="{BB962C8B-B14F-4D97-AF65-F5344CB8AC3E}">
        <p14:creationId xmlns:p14="http://schemas.microsoft.com/office/powerpoint/2010/main" val="112692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978" y="4227027"/>
            <a:ext cx="3657600" cy="97847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Takeaway</a:t>
            </a:r>
            <a:endParaRPr lang="en-US" sz="4800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21" y="1892016"/>
            <a:ext cx="3657600" cy="1525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EE0FC"/>
                </a:solidFill>
              </a:rPr>
              <a:t>Your architectural chooses depends on:</a:t>
            </a:r>
            <a:endParaRPr lang="en-US" sz="3200" dirty="0">
              <a:solidFill>
                <a:srgbClr val="6EE0F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1905" y="2540000"/>
            <a:ext cx="606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Your (your team) competency + project timeline  </a:t>
            </a:r>
          </a:p>
        </p:txBody>
      </p:sp>
    </p:spTree>
    <p:extLst>
      <p:ext uri="{BB962C8B-B14F-4D97-AF65-F5344CB8AC3E}">
        <p14:creationId xmlns:p14="http://schemas.microsoft.com/office/powerpoint/2010/main" val="331261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388</Words>
  <Application>Microsoft Office PowerPoint</Application>
  <PresentationFormat>Widescreen</PresentationFormat>
  <Paragraphs>88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Angular vs React</vt:lpstr>
      <vt:lpstr>Why this topic?</vt:lpstr>
      <vt:lpstr>Why you should trust us?</vt:lpstr>
      <vt:lpstr>Agenda</vt:lpstr>
      <vt:lpstr>SPFx Highlights</vt:lpstr>
      <vt:lpstr>React:</vt:lpstr>
      <vt:lpstr>Angular</vt:lpstr>
      <vt:lpstr>Takeaway</vt:lpstr>
      <vt:lpstr>Takeaway</vt:lpstr>
      <vt:lpstr>Takeaway</vt:lpstr>
      <vt:lpstr>Takeaway</vt:lpstr>
      <vt:lpstr>Angular vs React:</vt:lpstr>
      <vt:lpstr>Angular vs React: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React:</dc:title>
  <dc:creator>Dimcho Tsanov</dc:creator>
  <cp:lastModifiedBy>Dimcho Tsanov</cp:lastModifiedBy>
  <cp:revision>24</cp:revision>
  <dcterms:created xsi:type="dcterms:W3CDTF">2017-05-18T06:18:14Z</dcterms:created>
  <dcterms:modified xsi:type="dcterms:W3CDTF">2017-06-05T20:38:12Z</dcterms:modified>
</cp:coreProperties>
</file>