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8725-2BFC-4C86-A74A-4538B978A8BC}" type="datetimeFigureOut">
              <a:rPr kumimoji="1" lang="ja-JP" altLang="en-US" smtClean="0"/>
              <a:t>2015/10/23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2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8725-2BFC-4C86-A74A-4538B978A8BC}" type="datetimeFigureOut">
              <a:rPr kumimoji="1" lang="ja-JP" altLang="en-US" smtClean="0"/>
              <a:t>2015/10/23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52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8725-2BFC-4C86-A74A-4538B978A8BC}" type="datetimeFigureOut">
              <a:rPr kumimoji="1" lang="ja-JP" altLang="en-US" smtClean="0"/>
              <a:t>2015/10/23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91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8725-2BFC-4C86-A74A-4538B978A8BC}" type="datetimeFigureOut">
              <a:rPr kumimoji="1" lang="ja-JP" altLang="en-US" smtClean="0"/>
              <a:t>2015/10/23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12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8725-2BFC-4C86-A74A-4538B978A8BC}" type="datetimeFigureOut">
              <a:rPr kumimoji="1" lang="ja-JP" altLang="en-US" smtClean="0"/>
              <a:t>2015/10/23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92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8725-2BFC-4C86-A74A-4538B978A8BC}" type="datetimeFigureOut">
              <a:rPr kumimoji="1" lang="ja-JP" altLang="en-US" smtClean="0"/>
              <a:t>2015/10/23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70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8725-2BFC-4C86-A74A-4538B978A8BC}" type="datetimeFigureOut">
              <a:rPr kumimoji="1" lang="ja-JP" altLang="en-US" smtClean="0"/>
              <a:t>2015/10/23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88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8725-2BFC-4C86-A74A-4538B978A8BC}" type="datetimeFigureOut">
              <a:rPr kumimoji="1" lang="ja-JP" altLang="en-US" smtClean="0"/>
              <a:t>2015/10/23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4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8725-2BFC-4C86-A74A-4538B978A8BC}" type="datetimeFigureOut">
              <a:rPr kumimoji="1" lang="ja-JP" altLang="en-US" smtClean="0"/>
              <a:t>2015/10/23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73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8725-2BFC-4C86-A74A-4538B978A8BC}" type="datetimeFigureOut">
              <a:rPr kumimoji="1" lang="ja-JP" altLang="en-US" smtClean="0"/>
              <a:t>2015/10/23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84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8725-2BFC-4C86-A74A-4538B978A8BC}" type="datetimeFigureOut">
              <a:rPr kumimoji="1" lang="ja-JP" altLang="en-US" smtClean="0"/>
              <a:t>2015/10/23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0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18725-2BFC-4C86-A74A-4538B978A8BC}" type="datetimeFigureOut">
              <a:rPr kumimoji="1" lang="ja-JP" altLang="en-US" smtClean="0"/>
              <a:t>2015/10/23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23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オンラインショップ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2A-OI1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12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選んだテーマ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オンラインショップ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558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Division of roles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ja-JP" dirty="0" smtClean="0"/>
              <a:t>CEO:</a:t>
            </a:r>
          </a:p>
          <a:p>
            <a:pPr lvl="1"/>
            <a:r>
              <a:rPr lang="en-US" altLang="ja-JP" dirty="0" err="1" smtClean="0"/>
              <a:t>Hideyasu</a:t>
            </a:r>
            <a:r>
              <a:rPr lang="en-US" altLang="ja-JP" dirty="0" smtClean="0"/>
              <a:t> Yamaguchi</a:t>
            </a:r>
          </a:p>
          <a:p>
            <a:r>
              <a:rPr lang="en-US" altLang="ja-JP" dirty="0" smtClean="0"/>
              <a:t>Chairman</a:t>
            </a:r>
            <a:r>
              <a:rPr kumimoji="1" lang="en-US" altLang="ja-JP" dirty="0" smtClean="0"/>
              <a:t>:</a:t>
            </a:r>
            <a:endParaRPr lang="en-US" altLang="ja-JP" dirty="0"/>
          </a:p>
          <a:p>
            <a:pPr lvl="1"/>
            <a:r>
              <a:rPr lang="en-US" altLang="ja-JP" dirty="0" smtClean="0"/>
              <a:t>D</a:t>
            </a:r>
            <a:r>
              <a:rPr kumimoji="1" lang="en-US" altLang="ja-JP" dirty="0" smtClean="0"/>
              <a:t>avis </a:t>
            </a:r>
            <a:r>
              <a:rPr lang="en-US" altLang="ja-JP" dirty="0" err="1" smtClean="0"/>
              <a:t>K</a:t>
            </a:r>
            <a:r>
              <a:rPr kumimoji="1" lang="en-US" altLang="ja-JP" dirty="0" err="1" smtClean="0"/>
              <a:t>emlers</a:t>
            </a:r>
            <a:endParaRPr kumimoji="1" lang="en-US" altLang="ja-JP" dirty="0" smtClean="0"/>
          </a:p>
          <a:p>
            <a:r>
              <a:rPr lang="en-US" altLang="ja-JP" dirty="0" smtClean="0"/>
              <a:t>CIO:</a:t>
            </a:r>
          </a:p>
          <a:p>
            <a:pPr lvl="1"/>
            <a:r>
              <a:rPr lang="en-US" altLang="ja-JP" dirty="0" err="1" smtClean="0"/>
              <a:t>Hiroto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Takezoe</a:t>
            </a:r>
            <a:endParaRPr lang="en-US" altLang="ja-JP" dirty="0" smtClean="0"/>
          </a:p>
          <a:p>
            <a:r>
              <a:rPr lang="en-US" altLang="ja-JP" dirty="0" err="1" smtClean="0"/>
              <a:t>Buissiness</a:t>
            </a:r>
            <a:r>
              <a:rPr lang="en-US" altLang="ja-JP" dirty="0" smtClean="0"/>
              <a:t> Development manager:</a:t>
            </a:r>
          </a:p>
          <a:p>
            <a:pPr lvl="1"/>
            <a:r>
              <a:rPr lang="en-US" altLang="ja-JP" dirty="0" smtClean="0"/>
              <a:t>Yu-</a:t>
            </a:r>
            <a:r>
              <a:rPr lang="en-US" altLang="ja-JP" dirty="0" err="1" smtClean="0"/>
              <a:t>ri</a:t>
            </a:r>
            <a:r>
              <a:rPr lang="en-US" altLang="ja-JP" dirty="0" smtClean="0"/>
              <a:t> Kawamura</a:t>
            </a:r>
          </a:p>
          <a:p>
            <a:r>
              <a:rPr kumimoji="1" lang="en-US" altLang="ja-JP" dirty="0" smtClean="0"/>
              <a:t>Production Manager:</a:t>
            </a:r>
          </a:p>
          <a:p>
            <a:pPr lvl="1"/>
            <a:r>
              <a:rPr kumimoji="1" lang="en-US" altLang="ja-JP" dirty="0" smtClean="0"/>
              <a:t>Ryuji Yamasaki	</a:t>
            </a:r>
          </a:p>
          <a:p>
            <a:r>
              <a:rPr lang="en-US" altLang="ja-JP" dirty="0" err="1" smtClean="0"/>
              <a:t>Complience</a:t>
            </a:r>
            <a:r>
              <a:rPr lang="en-US" altLang="ja-JP" dirty="0" smtClean="0"/>
              <a:t> and Governance Manager Contracts Administrator:</a:t>
            </a:r>
          </a:p>
          <a:p>
            <a:pPr lvl="1"/>
            <a:r>
              <a:rPr lang="en-US" altLang="ja-JP" dirty="0" err="1" smtClean="0"/>
              <a:t>Ryou</a:t>
            </a:r>
            <a:r>
              <a:rPr lang="ja-JP" altLang="en-US" dirty="0" smtClean="0"/>
              <a:t>　</a:t>
            </a:r>
            <a:r>
              <a:rPr lang="en-US" altLang="ja-JP" dirty="0" smtClean="0"/>
              <a:t>Fujimoto</a:t>
            </a:r>
          </a:p>
        </p:txBody>
      </p:sp>
    </p:spTree>
    <p:extLst>
      <p:ext uri="{BB962C8B-B14F-4D97-AF65-F5344CB8AC3E}">
        <p14:creationId xmlns:p14="http://schemas.microsoft.com/office/powerpoint/2010/main" val="314773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役割分担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リーダー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山口秀康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PM,FrontEndPG</a:t>
            </a:r>
            <a:r>
              <a:rPr kumimoji="1" lang="en-US" altLang="ja-JP" dirty="0" smtClean="0"/>
              <a:t>)</a:t>
            </a:r>
          </a:p>
          <a:p>
            <a:r>
              <a:rPr lang="ja-JP" altLang="en-US" dirty="0" smtClean="0"/>
              <a:t>サブリーダー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Kemlers</a:t>
            </a:r>
            <a:r>
              <a:rPr lang="en-US" altLang="ja-JP" dirty="0" smtClean="0"/>
              <a:t> Davis(</a:t>
            </a:r>
            <a:r>
              <a:rPr lang="en-US" altLang="ja-JP" dirty="0" err="1" smtClean="0"/>
              <a:t>FullStackPG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書記</a:t>
            </a:r>
            <a:r>
              <a:rPr lang="en-US" altLang="ja-JP" dirty="0" smtClean="0"/>
              <a:t>:</a:t>
            </a:r>
            <a:r>
              <a:rPr lang="ja-JP" altLang="en-US" dirty="0" smtClean="0"/>
              <a:t>竹添義人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FullStackPG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メンバー</a:t>
            </a:r>
            <a:r>
              <a:rPr lang="en-US" altLang="ja-JP" dirty="0" smtClean="0"/>
              <a:t>:</a:t>
            </a:r>
            <a:r>
              <a:rPr lang="ja-JP" altLang="en-US" dirty="0" smtClean="0"/>
              <a:t>川村結李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BackEndPG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 smtClean="0"/>
              <a:t>メンバー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山崎隆司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BackEndPG</a:t>
            </a:r>
            <a:r>
              <a:rPr kumimoji="1" lang="en-US" altLang="ja-JP" dirty="0" smtClean="0"/>
              <a:t>)</a:t>
            </a:r>
          </a:p>
          <a:p>
            <a:r>
              <a:rPr lang="ja-JP" altLang="en-US" dirty="0" smtClean="0"/>
              <a:t>メンバー</a:t>
            </a:r>
            <a:r>
              <a:rPr lang="en-US" altLang="ja-JP" dirty="0" smtClean="0"/>
              <a:t>:</a:t>
            </a:r>
            <a:r>
              <a:rPr lang="ja-JP" altLang="en-US" dirty="0" smtClean="0"/>
              <a:t>藤本凌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BackEndPG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1162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ja-JP" altLang="ja-JP" dirty="0"/>
              <a:t>書籍の販売を行う</a:t>
            </a:r>
            <a:r>
              <a:rPr lang="en-US" altLang="ja-JP" dirty="0"/>
              <a:t>OIC-Book</a:t>
            </a:r>
            <a:r>
              <a:rPr lang="ja-JP" altLang="ja-JP" dirty="0"/>
              <a:t>のオンラインショップを新規に立ち上げる。そのため、取り扱う商品の</a:t>
            </a:r>
            <a:r>
              <a:rPr lang="ja-JP" altLang="ja-JP" dirty="0">
                <a:solidFill>
                  <a:srgbClr val="FF0000"/>
                </a:solidFill>
              </a:rPr>
              <a:t>オンラインショップページを開設したい</a:t>
            </a:r>
            <a:r>
              <a:rPr lang="ja-JP" altLang="ja-JP" dirty="0"/>
              <a:t>と考えている。</a:t>
            </a:r>
          </a:p>
          <a:p>
            <a:r>
              <a:rPr lang="ja-JP" altLang="ja-JP" dirty="0"/>
              <a:t>　購入するお客様には</a:t>
            </a:r>
            <a:r>
              <a:rPr lang="en-US" altLang="ja-JP" dirty="0">
                <a:solidFill>
                  <a:srgbClr val="FF0000"/>
                </a:solidFill>
              </a:rPr>
              <a:t>Web</a:t>
            </a:r>
            <a:r>
              <a:rPr lang="ja-JP" altLang="ja-JP" dirty="0">
                <a:solidFill>
                  <a:srgbClr val="FF0000"/>
                </a:solidFill>
              </a:rPr>
              <a:t>ページを通じて会員登録</a:t>
            </a:r>
            <a:r>
              <a:rPr lang="ja-JP" altLang="ja-JP" dirty="0"/>
              <a:t>をしていただく必要があり、支払方法としては</a:t>
            </a:r>
            <a:r>
              <a:rPr lang="ja-JP" altLang="ja-JP" dirty="0">
                <a:solidFill>
                  <a:srgbClr val="FF0000"/>
                </a:solidFill>
              </a:rPr>
              <a:t>銀行振り込み</a:t>
            </a:r>
            <a:r>
              <a:rPr lang="ja-JP" altLang="ja-JP" dirty="0"/>
              <a:t>とする。また、</a:t>
            </a:r>
            <a:r>
              <a:rPr lang="ja-JP" altLang="ja-JP" dirty="0">
                <a:solidFill>
                  <a:srgbClr val="FF0000"/>
                </a:solidFill>
              </a:rPr>
              <a:t>書籍の仕入は</a:t>
            </a:r>
            <a:r>
              <a:rPr lang="en-US" altLang="ja-JP" dirty="0">
                <a:solidFill>
                  <a:srgbClr val="FF0000"/>
                </a:solidFill>
              </a:rPr>
              <a:t>OIC-Book</a:t>
            </a:r>
            <a:r>
              <a:rPr lang="ja-JP" altLang="ja-JP" dirty="0">
                <a:solidFill>
                  <a:srgbClr val="FF0000"/>
                </a:solidFill>
              </a:rPr>
              <a:t>の運営者が行う</a:t>
            </a:r>
            <a:r>
              <a:rPr lang="ja-JP" altLang="ja-JP" dirty="0"/>
              <a:t>が、仕入は随時行われるため</a:t>
            </a:r>
            <a:r>
              <a:rPr lang="ja-JP" altLang="ja-JP" dirty="0">
                <a:solidFill>
                  <a:srgbClr val="FF0000"/>
                </a:solidFill>
              </a:rPr>
              <a:t>新規書籍などがなるべく簡単に</a:t>
            </a:r>
            <a:r>
              <a:rPr lang="en-US" altLang="ja-JP" dirty="0">
                <a:solidFill>
                  <a:srgbClr val="FF0000"/>
                </a:solidFill>
              </a:rPr>
              <a:t>Web</a:t>
            </a:r>
            <a:r>
              <a:rPr lang="ja-JP" altLang="ja-JP" dirty="0">
                <a:solidFill>
                  <a:srgbClr val="FF0000"/>
                </a:solidFill>
              </a:rPr>
              <a:t>ページに追加できる</a:t>
            </a:r>
            <a:r>
              <a:rPr lang="ja-JP" altLang="ja-JP" dirty="0"/>
              <a:t>ように考えている。</a:t>
            </a:r>
          </a:p>
          <a:p>
            <a:r>
              <a:rPr lang="ja-JP" altLang="ja-JP" dirty="0"/>
              <a:t>　オンラインショップは、</a:t>
            </a:r>
            <a:r>
              <a:rPr lang="ja-JP" altLang="ja-JP" dirty="0">
                <a:solidFill>
                  <a:srgbClr val="FF0000"/>
                </a:solidFill>
              </a:rPr>
              <a:t>初めての試みであるため様々な視点から便利な機能</a:t>
            </a:r>
            <a:r>
              <a:rPr lang="ja-JP" altLang="ja-JP" dirty="0"/>
              <a:t>などを考えていただきたい。また、購入のための</a:t>
            </a:r>
            <a:r>
              <a:rPr lang="ja-JP" altLang="ja-JP" dirty="0">
                <a:solidFill>
                  <a:srgbClr val="FF0000"/>
                </a:solidFill>
              </a:rPr>
              <a:t>お客様用ページと各種情報を管理するための管理者用ページが必要</a:t>
            </a:r>
            <a:r>
              <a:rPr lang="ja-JP" altLang="ja-JP" dirty="0"/>
              <a:t>である。なお、管理者用のページを利用する従業員は複数名いる。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331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追加</a:t>
            </a:r>
            <a:r>
              <a:rPr kumimoji="1" lang="ja-JP" altLang="en-US" dirty="0" smtClean="0"/>
              <a:t>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ja-JP" altLang="ja-JP" dirty="0"/>
              <a:t>①　お客様が書籍を様々な視点から検索できるように。</a:t>
            </a:r>
          </a:p>
          <a:p>
            <a:r>
              <a:rPr lang="ja-JP" altLang="ja-JP" dirty="0"/>
              <a:t>②　書籍の購入した場合のポイント制度の導入。</a:t>
            </a:r>
          </a:p>
          <a:p>
            <a:r>
              <a:rPr lang="ja-JP" altLang="ja-JP" dirty="0"/>
              <a:t>③　お客様が人気書籍の情報を見るためにランキング機能の導入</a:t>
            </a:r>
          </a:p>
          <a:p>
            <a:r>
              <a:rPr lang="ja-JP" altLang="ja-JP" dirty="0"/>
              <a:t>④　書籍購入時に、お客様に購入情報をメールで自動配信する。</a:t>
            </a:r>
          </a:p>
          <a:p>
            <a:r>
              <a:rPr lang="ja-JP" altLang="ja-JP" dirty="0"/>
              <a:t>⑤　運営者側はイベントなどを不定期に開催するため、イベント情報などを登録できるように。</a:t>
            </a:r>
          </a:p>
          <a:p>
            <a:r>
              <a:rPr lang="ja-JP" altLang="ja-JP" dirty="0"/>
              <a:t>⑥　運営者が商品情報の更新などができるように。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299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作業環境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コミュニケーションツール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Slack,Line,Skype</a:t>
            </a:r>
            <a:endParaRPr lang="en-US" altLang="ja-JP" dirty="0"/>
          </a:p>
          <a:p>
            <a:r>
              <a:rPr kumimoji="1" lang="ja-JP" altLang="en-US" dirty="0" smtClean="0"/>
              <a:t>スケジュール管理ツール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Redmine,Google</a:t>
            </a:r>
            <a:r>
              <a:rPr lang="en-US" altLang="ja-JP" dirty="0"/>
              <a:t> </a:t>
            </a:r>
            <a:r>
              <a:rPr lang="en-US" altLang="ja-JP" dirty="0" err="1" smtClean="0"/>
              <a:t>Calender</a:t>
            </a:r>
            <a:endParaRPr kumimoji="1" lang="en-US" altLang="ja-JP" dirty="0" smtClean="0"/>
          </a:p>
          <a:p>
            <a:r>
              <a:rPr lang="ja-JP" altLang="en-US" dirty="0" smtClean="0"/>
              <a:t>バージョン管理ツール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GitHub</a:t>
            </a:r>
          </a:p>
          <a:p>
            <a:pPr lvl="3"/>
            <a:r>
              <a:rPr lang="en-US" altLang="ja-JP" dirty="0" smtClean="0"/>
              <a:t>Source Tree</a:t>
            </a:r>
          </a:p>
          <a:p>
            <a:r>
              <a:rPr kumimoji="1" lang="ja-JP" altLang="en-US" dirty="0" smtClean="0"/>
              <a:t>ファイル共有</a:t>
            </a:r>
            <a:r>
              <a:rPr lang="ja-JP" altLang="en-US" dirty="0" smtClean="0"/>
              <a:t>ツール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Google Drive</a:t>
            </a:r>
          </a:p>
        </p:txBody>
      </p:sp>
    </p:spTree>
    <p:extLst>
      <p:ext uri="{BB962C8B-B14F-4D97-AF65-F5344CB8AC3E}">
        <p14:creationId xmlns:p14="http://schemas.microsoft.com/office/powerpoint/2010/main" val="14323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開発環境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開発ツール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Sublime </a:t>
            </a:r>
            <a:r>
              <a:rPr lang="en-US" altLang="ja-JP" dirty="0" err="1" smtClean="0"/>
              <a:t>Text,Atom</a:t>
            </a:r>
            <a:endParaRPr kumimoji="1" lang="en-US" altLang="ja-JP" dirty="0" smtClean="0"/>
          </a:p>
          <a:p>
            <a:r>
              <a:rPr lang="ja-JP" altLang="en-US" dirty="0" smtClean="0"/>
              <a:t>サーバ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http://59.106.221.180/</a:t>
            </a:r>
          </a:p>
          <a:p>
            <a:pPr lvl="1"/>
            <a:r>
              <a:rPr lang="en-US" altLang="ja-JP" dirty="0" smtClean="0"/>
              <a:t>http://athena.e-utopie.org/</a:t>
            </a:r>
          </a:p>
          <a:p>
            <a:r>
              <a:rPr lang="en-US" altLang="ja-JP" dirty="0" smtClean="0"/>
              <a:t>SSH</a:t>
            </a:r>
            <a:r>
              <a:rPr lang="ja-JP" altLang="en-US" dirty="0" smtClean="0"/>
              <a:t>クライアント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Tera Term,</a:t>
            </a:r>
          </a:p>
        </p:txBody>
      </p:sp>
    </p:spTree>
    <p:extLst>
      <p:ext uri="{BB962C8B-B14F-4D97-AF65-F5344CB8AC3E}">
        <p14:creationId xmlns:p14="http://schemas.microsoft.com/office/powerpoint/2010/main" val="254827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249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146</Words>
  <Application>Microsoft Office PowerPoint</Application>
  <PresentationFormat>画面に合わせる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​​テーマ</vt:lpstr>
      <vt:lpstr>オンラインショップ</vt:lpstr>
      <vt:lpstr>選んだテーマ</vt:lpstr>
      <vt:lpstr>Division of roles</vt:lpstr>
      <vt:lpstr>役割分担</vt:lpstr>
      <vt:lpstr>システム内容</vt:lpstr>
      <vt:lpstr>追加内容</vt:lpstr>
      <vt:lpstr>作業環境</vt:lpstr>
      <vt:lpstr>開発環境</vt:lpstr>
      <vt:lpstr>スケジュール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山口　秀康</dc:creator>
  <cp:lastModifiedBy>hide</cp:lastModifiedBy>
  <cp:revision>11</cp:revision>
  <dcterms:created xsi:type="dcterms:W3CDTF">2015-10-20T02:43:36Z</dcterms:created>
  <dcterms:modified xsi:type="dcterms:W3CDTF">2015-10-24T02:54:21Z</dcterms:modified>
</cp:coreProperties>
</file>