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05F94-19EF-86D7-E568-576E2C8F13C0}" v="21" dt="2024-06-06T12:21:45.210"/>
    <p1510:client id="{50794F27-15D7-793D-7AD8-7345135E08E1}" v="28" dt="2024-06-07T09:10:5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892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62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857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1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176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939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83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9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1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7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90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466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7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3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0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9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153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5E00-DB1D-4211-8516-93ADA15AF39B}" type="datetimeFigureOut">
              <a:rPr lang="fr-BE" smtClean="0"/>
              <a:t>07-06-24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4C33-2C96-4188-8EE2-27CECBB5F6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2487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.powerautomate.com/environments/Default-71260448-f1a9-4729-b630-4882e4dc58f5/flows/d1879a34-967c-4095-8682-f85a4ffde139?v3=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62077-3D89-1838-F230-F2D12D76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7334"/>
            <a:ext cx="9700727" cy="3178627"/>
          </a:xfrm>
        </p:spPr>
        <p:txBody>
          <a:bodyPr/>
          <a:lstStyle/>
          <a:p>
            <a:r>
              <a:rPr lang="fr-BE" dirty="0"/>
              <a:t>Introduction à l’entreprise numérique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7697E4-307A-7696-0A0F-2E9649608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Gestion d’un petit aéroport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5A94AB-5479-C061-6423-FBF258145C5A}"/>
              </a:ext>
            </a:extLst>
          </p:cNvPr>
          <p:cNvSpPr txBox="1"/>
          <p:nvPr/>
        </p:nvSpPr>
        <p:spPr>
          <a:xfrm>
            <a:off x="0" y="5525094"/>
            <a:ext cx="41894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dirty="0" err="1"/>
              <a:t>Litime</a:t>
            </a:r>
            <a:r>
              <a:rPr lang="fr-BE" dirty="0"/>
              <a:t> Adil</a:t>
            </a:r>
          </a:p>
          <a:p>
            <a:r>
              <a:rPr lang="fr-BE" dirty="0" err="1"/>
              <a:t>Benhida</a:t>
            </a:r>
            <a:r>
              <a:rPr lang="fr-BE" dirty="0"/>
              <a:t> Mehdi</a:t>
            </a:r>
          </a:p>
          <a:p>
            <a:r>
              <a:rPr lang="fr-BE" dirty="0"/>
              <a:t>1B-IR</a:t>
            </a:r>
          </a:p>
          <a:p>
            <a:r>
              <a:rPr lang="fr-BE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12911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3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4579-EA50-CC08-B679-F77AB7E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2A0EE-5F3A-8C9C-4D3E-FD6C0A58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BE" dirty="0"/>
              <a:t>Sujet </a:t>
            </a:r>
          </a:p>
          <a:p>
            <a:pPr marL="0" indent="0">
              <a:buNone/>
            </a:pPr>
            <a:r>
              <a:rPr lang="fr-BE" dirty="0"/>
              <a:t>	1.1 Introduction</a:t>
            </a:r>
          </a:p>
          <a:p>
            <a:pPr marL="0" indent="0">
              <a:buNone/>
            </a:pPr>
            <a:r>
              <a:rPr lang="fr-BE" dirty="0"/>
              <a:t>	1.2 Mise en contexte du besoin du client</a:t>
            </a:r>
          </a:p>
          <a:p>
            <a:pPr marL="0" indent="0">
              <a:buNone/>
            </a:pPr>
            <a:r>
              <a:rPr lang="fr-BE" dirty="0"/>
              <a:t>2.    Description de la mise en place pour le client</a:t>
            </a:r>
          </a:p>
          <a:p>
            <a:pPr marL="457200" indent="-457200">
              <a:buAutoNum type="arabicPeriod" startAt="3"/>
            </a:pPr>
            <a:r>
              <a:rPr lang="fr-BE" dirty="0"/>
              <a:t>Gestion du temps</a:t>
            </a:r>
          </a:p>
          <a:p>
            <a:pPr marL="457200" indent="-457200">
              <a:buAutoNum type="arabicPeriod" startAt="3"/>
            </a:pPr>
            <a:r>
              <a:rPr lang="fr-BE" dirty="0"/>
              <a:t>Portfolio </a:t>
            </a:r>
          </a:p>
        </p:txBody>
      </p:sp>
    </p:spTree>
    <p:extLst>
      <p:ext uri="{BB962C8B-B14F-4D97-AF65-F5344CB8AC3E}">
        <p14:creationId xmlns:p14="http://schemas.microsoft.com/office/powerpoint/2010/main" val="27724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D284-D16D-9ABE-03C6-372660BF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1.1 introduction</a:t>
            </a:r>
            <a:br>
              <a:rPr lang="fr-FR" dirty="0"/>
            </a:br>
            <a:r>
              <a:rPr lang="fr-FR" dirty="0"/>
              <a:t>gestion des incidents pour un aéroport</a:t>
            </a:r>
            <a:br>
              <a:rPr lang="fr-BE" dirty="0"/>
            </a:br>
            <a:endParaRPr lang="fr-BE" dirty="0"/>
          </a:p>
        </p:txBody>
      </p:sp>
      <p:pic>
        <p:nvPicPr>
          <p:cNvPr id="5" name="Espace réservé du contenu 4" descr="Une image contenant avion, ciel, transport, plein air&#10;&#10;Description générée automatiquement">
            <a:extLst>
              <a:ext uri="{FF2B5EF4-FFF2-40B4-BE49-F238E27FC236}">
                <a16:creationId xmlns:a16="http://schemas.microsoft.com/office/drawing/2014/main" id="{B0A8CE6D-946E-8D51-1CD5-DB4D9F89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5" y="1935921"/>
            <a:ext cx="5918200" cy="3695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84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AC93E-01F5-6E47-DC84-1AC3FE81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 MISE EN CONTEXTE DU BESOIN DU CLIENT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B50E55-4AF7-75AC-6900-2B9D184E4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789471"/>
            <a:ext cx="52148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au Besoin du Client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Processus de Vérification des Demandes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Enregistrement des Informations dans Excel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fr-FR" altLang="fr-F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Refus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93D85-BAF3-6B5B-7EE3-CE28465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2. Description de la mise en place pour le client</a:t>
            </a:r>
            <a:br>
              <a:rPr lang="fr-BE" dirty="0"/>
            </a:br>
            <a:r>
              <a:rPr lang="fr-BE" dirty="0"/>
              <a:t>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68729AA-D074-A43E-3EC0-8F34297B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formulaire </a:t>
            </a:r>
          </a:p>
          <a:p>
            <a:r>
              <a:rPr lang="fr-BE" dirty="0"/>
              <a:t>Création de 2 fichiers Excel (paiement des frais et refus de paiement de frais)</a:t>
            </a:r>
          </a:p>
          <a:p>
            <a:r>
              <a:rPr lang="fr-BE" dirty="0"/>
              <a:t>Mise en place d’un flux automatisé</a:t>
            </a:r>
          </a:p>
          <a:p>
            <a:r>
              <a:rPr lang="fr-BE" dirty="0"/>
              <a:t>Notification par e-mail</a:t>
            </a:r>
          </a:p>
          <a:p>
            <a:r>
              <a:rPr lang="fr-BE" dirty="0"/>
              <a:t>Conditions </a:t>
            </a:r>
          </a:p>
        </p:txBody>
      </p:sp>
      <p:pic>
        <p:nvPicPr>
          <p:cNvPr id="13" name="Image 1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B58750B-A545-3C3C-E49E-683CA7EE6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06" y="3943632"/>
            <a:ext cx="5761167" cy="184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0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272FB-1DC5-936E-FA22-1F340E2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Flux power automate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DDE2805-3646-1AE9-3AA3-86C140D9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u="sng" dirty="0">
                <a:hlinkClick r:id="rId2"/>
              </a:rPr>
              <a:t>https://make.powerautomate.com/environments/Default-71260448-f1a9-4729-b630-4882e4dc58f5/flows/d1879a34-967c-4095-8682-f85a4ffde139?v3=true</a:t>
            </a:r>
            <a:endParaRPr lang="fr-BE" u="sng" dirty="0"/>
          </a:p>
        </p:txBody>
      </p:sp>
    </p:spTree>
    <p:extLst>
      <p:ext uri="{BB962C8B-B14F-4D97-AF65-F5344CB8AC3E}">
        <p14:creationId xmlns:p14="http://schemas.microsoft.com/office/powerpoint/2010/main" val="1472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7FAC6-632F-77C6-EDBF-51ADC248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9301"/>
            <a:ext cx="10353761" cy="1326321"/>
          </a:xfrm>
        </p:spPr>
        <p:txBody>
          <a:bodyPr/>
          <a:lstStyle/>
          <a:p>
            <a:r>
              <a:rPr lang="fr-BE" dirty="0"/>
              <a:t>3. Gestion du temps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F2F8E5-A6B6-7AE9-7DFB-EBB04834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E02556F-6D88-8779-BBC3-D2E2C2BE445A}"/>
              </a:ext>
            </a:extLst>
          </p:cNvPr>
          <p:cNvSpPr txBox="1"/>
          <p:nvPr/>
        </p:nvSpPr>
        <p:spPr>
          <a:xfrm>
            <a:off x="3914726" y="249208"/>
            <a:ext cx="67763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4000"/>
              <a:t>4. Portfolio</a:t>
            </a:r>
          </a:p>
        </p:txBody>
      </p:sp>
    </p:spTree>
    <p:extLst>
      <p:ext uri="{BB962C8B-B14F-4D97-AF65-F5344CB8AC3E}">
        <p14:creationId xmlns:p14="http://schemas.microsoft.com/office/powerpoint/2010/main" val="223419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CD8AF-3378-0B07-BEBA-30FAF7B6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9" name="Espace réservé du contenu 8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004ECD62-6F49-EB2A-F514-8E1EC8087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67" y="2768755"/>
            <a:ext cx="5058616" cy="2832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82129B7-8E88-1C6B-C62D-C573A81DA397}"/>
              </a:ext>
            </a:extLst>
          </p:cNvPr>
          <p:cNvSpPr txBox="1"/>
          <p:nvPr/>
        </p:nvSpPr>
        <p:spPr>
          <a:xfrm>
            <a:off x="3041898" y="1935921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BE" dirty="0">
                <a:ea typeface="+mn-lt"/>
                <a:cs typeface="+mn-lt"/>
              </a:rPr>
              <a:t>https://github.com/Dimehh/Portfolio-entreprise-numerique/upload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0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195</TotalTime>
  <Words>162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Damask</vt:lpstr>
      <vt:lpstr>Introduction à l’entreprise numérique </vt:lpstr>
      <vt:lpstr>Sommaire </vt:lpstr>
      <vt:lpstr>1.1 introduction gestion des incidents pour un aéroport </vt:lpstr>
      <vt:lpstr>1.2 MISE EN CONTEXTE DU BESOIN DU CLIENT</vt:lpstr>
      <vt:lpstr>2. Description de la mise en place pour le client  </vt:lpstr>
      <vt:lpstr>Flux power automate</vt:lpstr>
      <vt:lpstr>3. Gestion du temps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l’entreprise numérique </dc:title>
  <dc:creator>mouaadma19@gmail.com</dc:creator>
  <cp:lastModifiedBy>mouaadma19@gmail.com</cp:lastModifiedBy>
  <cp:revision>42</cp:revision>
  <dcterms:created xsi:type="dcterms:W3CDTF">2024-01-24T17:52:41Z</dcterms:created>
  <dcterms:modified xsi:type="dcterms:W3CDTF">2024-06-07T09:11:00Z</dcterms:modified>
</cp:coreProperties>
</file>