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10E75-D26E-4D0B-99FA-3E6394C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508"/>
            <a:ext cx="10744199" cy="667650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Best Performed Employee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2F0121-6C53-450A-AB2E-19C69578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2380" y="1917459"/>
            <a:ext cx="4081670" cy="4057791"/>
          </a:xfrm>
        </p:spPr>
        <p:txBody>
          <a:bodyPr>
            <a:normAutofit/>
          </a:bodyPr>
          <a:lstStyle/>
          <a:p>
            <a:r>
              <a:rPr lang="en-US" sz="2000" dirty="0"/>
              <a:t>Margret Peacock from the USA is the best performed employee with a sale over 250000.</a:t>
            </a:r>
          </a:p>
          <a:p>
            <a:r>
              <a:rPr lang="en-US" sz="2000" dirty="0"/>
              <a:t>The USA also has the highest sales with the top 4 being from there.</a:t>
            </a:r>
          </a:p>
          <a:p>
            <a:r>
              <a:rPr lang="en-US" sz="2000" dirty="0"/>
              <a:t>Condiments also sell about the same in the USA and the UK</a:t>
            </a:r>
            <a:r>
              <a:rPr lang="en-US" dirty="0"/>
              <a:t>.</a:t>
            </a:r>
          </a:p>
        </p:txBody>
      </p:sp>
      <p:pic>
        <p:nvPicPr>
          <p:cNvPr id="9" name="slide2">
            <a:extLst>
              <a:ext uri="{FF2B5EF4-FFF2-40B4-BE49-F238E27FC236}">
                <a16:creationId xmlns:a16="http://schemas.microsoft.com/office/drawing/2014/main" id="{D9D2C265-468A-44FB-8557-F06CFF7E3E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7" y="1325218"/>
            <a:ext cx="7153718" cy="52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978D-0B19-4F25-8C5A-5D555C4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07"/>
            <a:ext cx="10515600" cy="66278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Best Selling Products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CAB501-7F60-4F87-8A39-A11896C96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3074"/>
            <a:ext cx="10515600" cy="374932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0AC3D-8216-4612-AF94-BA563D97B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075583"/>
            <a:ext cx="10515600" cy="11013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Raclette </a:t>
            </a:r>
            <a:r>
              <a:rPr lang="en-US" dirty="0" err="1"/>
              <a:t>Courdavault</a:t>
            </a:r>
            <a:r>
              <a:rPr lang="en-US" dirty="0"/>
              <a:t> is the best-selling product and has the second highest quantity ordered while Camembert Pierrot is the third best selling but is the most ordered.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B87E-9447-4A01-BF67-18BC5C47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106017"/>
            <a:ext cx="10588487" cy="795131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Most Customer’s location and Total Spend per Country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FEEB9-9B18-4122-9E78-BAFF307B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0661" y="1524000"/>
            <a:ext cx="3158494" cy="4200939"/>
          </a:xfrm>
        </p:spPr>
        <p:txBody>
          <a:bodyPr>
            <a:normAutofit/>
          </a:bodyPr>
          <a:lstStyle/>
          <a:p>
            <a:r>
              <a:rPr lang="en-US" sz="2400" dirty="0"/>
              <a:t>USA has the most customers with also the largest total spend.</a:t>
            </a:r>
          </a:p>
          <a:p>
            <a:r>
              <a:rPr lang="en-US" sz="2400" dirty="0"/>
              <a:t>11 customers are both from Germany and France but the former has a larger total spend. </a:t>
            </a:r>
          </a:p>
        </p:txBody>
      </p:sp>
      <p:pic>
        <p:nvPicPr>
          <p:cNvPr id="6" name="slide4">
            <a:extLst>
              <a:ext uri="{FF2B5EF4-FFF2-40B4-BE49-F238E27FC236}">
                <a16:creationId xmlns:a16="http://schemas.microsoft.com/office/drawing/2014/main" id="{60C9C651-9431-45B6-9F08-7392C5F11D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5" y="1026112"/>
            <a:ext cx="8167816" cy="46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1E41-C2B9-4B0C-8845-F14ABB88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810592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</a:rPr>
              <a:t>Top Customer’s Favorite Products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064191-B50E-4C4B-BBB9-D3469C61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5155095"/>
            <a:ext cx="10515600" cy="1158137"/>
          </a:xfrm>
        </p:spPr>
        <p:txBody>
          <a:bodyPr>
            <a:normAutofit/>
          </a:bodyPr>
          <a:lstStyle/>
          <a:p>
            <a:r>
              <a:rPr lang="en-US" sz="2400" dirty="0"/>
              <a:t>The chart shows top 10 spending customers with their favorite products.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6BD06FF-AB41-4AE7-A2A9-96B843DD8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73426"/>
            <a:ext cx="10887851" cy="3842111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333-B3AA-4D51-BAB5-EE6CA55D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12035"/>
            <a:ext cx="10492409" cy="828261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Suppliers for Most Popular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32C22-6252-4DD1-BA1B-C939AA45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8122" y="1762539"/>
            <a:ext cx="4515677" cy="4055165"/>
          </a:xfrm>
        </p:spPr>
        <p:txBody>
          <a:bodyPr>
            <a:normAutofit/>
          </a:bodyPr>
          <a:lstStyle/>
          <a:p>
            <a:r>
              <a:rPr lang="en-US" sz="2400" dirty="0"/>
              <a:t>There are 7 suppliers with Aux Joyeux supplying the top product; Cote de </a:t>
            </a:r>
            <a:r>
              <a:rPr lang="en-US" sz="2400" dirty="0" err="1"/>
              <a:t>Blaye</a:t>
            </a:r>
            <a:r>
              <a:rPr lang="en-US" sz="2400" dirty="0"/>
              <a:t>. </a:t>
            </a:r>
          </a:p>
          <a:p>
            <a:r>
              <a:rPr lang="en-US" sz="2400" dirty="0"/>
              <a:t>Gai </a:t>
            </a:r>
            <a:r>
              <a:rPr lang="en-US" sz="2400" dirty="0" err="1"/>
              <a:t>puturage</a:t>
            </a:r>
            <a:r>
              <a:rPr lang="en-US" sz="2400" dirty="0"/>
              <a:t> supplies the products with the highest quantity ordered.</a:t>
            </a:r>
          </a:p>
        </p:txBody>
      </p:sp>
      <p:pic>
        <p:nvPicPr>
          <p:cNvPr id="7" name="slide6">
            <a:extLst>
              <a:ext uri="{FF2B5EF4-FFF2-40B4-BE49-F238E27FC236}">
                <a16:creationId xmlns:a16="http://schemas.microsoft.com/office/drawing/2014/main" id="{7B9798FB-167C-48D8-B4E3-4CD6EFD10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1255197"/>
            <a:ext cx="5738192" cy="49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55DB-B082-43AA-ADD6-4A522A4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78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Customer Total Spend and Quantity Ordered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24D70-A479-4BA7-8447-DC2593F7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208103"/>
            <a:ext cx="10515600" cy="1139688"/>
          </a:xfrm>
        </p:spPr>
        <p:txBody>
          <a:bodyPr>
            <a:normAutofit/>
          </a:bodyPr>
          <a:lstStyle/>
          <a:p>
            <a:r>
              <a:rPr lang="en-US" sz="2400" dirty="0"/>
              <a:t>Quick-Stop is the highest spending customer with about 110000 spent while Save-a-lot has ordered the most and is the third highest spender.</a:t>
            </a:r>
          </a:p>
        </p:txBody>
      </p:sp>
      <p:pic>
        <p:nvPicPr>
          <p:cNvPr id="6" name="slide7">
            <a:extLst>
              <a:ext uri="{FF2B5EF4-FFF2-40B4-BE49-F238E27FC236}">
                <a16:creationId xmlns:a16="http://schemas.microsoft.com/office/drawing/2014/main" id="{63F0F4C4-1FE0-4F97-B13F-FF844AE97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1491"/>
            <a:ext cx="10515600" cy="37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Best Performed Employee</vt:lpstr>
      <vt:lpstr>Best Selling Products</vt:lpstr>
      <vt:lpstr>Most Customer’s location and Total Spend per Country</vt:lpstr>
      <vt:lpstr>Top Customer’s Favorite Products</vt:lpstr>
      <vt:lpstr>Suppliers for Most Popular Products</vt:lpstr>
      <vt:lpstr>Customer Total Spend and Quantity Ordered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/>
  <cp:lastModifiedBy>Oladimeji Oladepo</cp:lastModifiedBy>
  <cp:revision>10</cp:revision>
  <cp:lastPrinted>2019-09-09T16:14:37Z</cp:lastPrinted>
  <dcterms:created xsi:type="dcterms:W3CDTF">2019-09-09T13:54:44Z</dcterms:created>
  <dcterms:modified xsi:type="dcterms:W3CDTF">2019-09-09T16:14:57Z</dcterms:modified>
</cp:coreProperties>
</file>