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4"/>
  </p:normalViewPr>
  <p:slideViewPr>
    <p:cSldViewPr snapToGrid="0">
      <p:cViewPr>
        <p:scale>
          <a:sx n="94" d="100"/>
          <a:sy n="94" d="100"/>
        </p:scale>
        <p:origin x="168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70652-EA10-1BFD-307F-D323B069A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A9012A-A82F-9F85-3126-3ADFD7E35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570B3D-F42C-51EC-1433-E01AA62EC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DAE9E9-916B-1B66-2C27-911485C8B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C49DD5-EB3F-0CC1-BFD8-301953A4E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156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21A363-8524-5332-A5E7-958EE425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0E4C84-3559-A995-E7DC-6A6934B38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50337-CDB9-8772-A388-DB52E836F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82D83-BD0C-3971-6C5F-2B361F079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75BC0-9681-177B-769C-92C73CA9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2693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63A85A-1968-CD2F-3BCE-2F079EF31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437022-087D-517A-81B6-9A9A818D3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3F8DDB-2409-A4BC-1209-D36ED93A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E0359-C4D8-1004-A3DD-F4CCE917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A6B32-DCDE-D70B-B3CD-7173CAE3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092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7510CA-C95A-2B71-1E8B-92050F12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8B9658-A0B2-DB1D-668D-CBEB54E6E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E6C50B-9BE1-100E-1438-592B8AED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2304D4-8D3F-C7A9-6C0C-F7D888F32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A86B2-4D9B-D455-FDC0-9A6A5D4D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4188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D3B3DA-32A9-8BDA-C31F-C905C7D5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8E3758-DCEE-8189-4F33-923F74AA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6F2143-8015-AC97-1DCC-77025D32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9C0C89-95A0-0D50-AE09-ACC48691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77C0DA-4D04-1832-BF8A-4D2320B3F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338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8B9E5-4E23-1F0C-940B-BC7584C1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7FD597-EA2E-1C8B-EC23-4BF1B8B7F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AFDFF0-ECED-C86C-8FF1-DEE0C391D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187AD8-112B-E931-C111-3D8D7B42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19FFFF-4E97-A866-6A49-48B19AFE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A22148-EBA8-2552-F2F0-FD7C62E4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661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9A135A-E012-D318-0434-42079B0BC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D74E54-7C6D-1F31-8408-316EDB2BB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2599D-9D66-9B2C-87B1-3DD8A4FEE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6FF7292-D81A-BB9E-07A9-6CDBA0263F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591EB6-B716-D4BD-0A19-989929FD3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988955-736E-9639-D90B-6C8095CF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3B5646F-CFAB-3B85-A29C-9E3B4E19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7BD97-1092-54C7-D3D2-BB2AA81F7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02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A520FA-E23E-2E3D-C826-E8D21AE8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135410-C7AA-6E22-936D-00CB125D8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0E85C2-48D8-4212-5B8F-767B0C9C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54F5E52-C456-43CE-8765-1301F9CE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033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37870B-9448-8318-7EAF-6A959A23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E3476F5-1854-5D50-96E2-E32DC051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A0157-4F1C-2E5F-130F-56A524AA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838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4A32CB-741C-E49E-3C5F-084EBF1D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2D116-F953-2D10-2A91-C6BF7F229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0CF59A-A4E5-2ECE-1B7C-CC7F2D41A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693C8E-DBD7-2BA9-4E9F-239B3A41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ED93E-C656-4AF0-682F-5F0F78F52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D17187A-3A80-4BBB-A121-1717B2015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109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71E85-93DB-9489-5BDE-F67695337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8C2F7A-AAA3-ACE7-8CB9-5896C0C301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C0A3F5-3737-B689-A51E-7A60785D4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DACADB-72A9-EF1C-35AE-C3D71A74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554754-E918-DF01-70BA-9A5132211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768190-911F-A05A-5366-00A7ED3E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217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8D9AA5F-8A2D-E7B4-E2F2-24D3BC4F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303045-AF76-4FB6-6334-036A756B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78C78-310F-7EF4-C274-4A6A4F2AC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8EEC1-3858-CF46-ADB8-EEFB1D8A4DAB}" type="datetimeFigureOut">
              <a:rPr kumimoji="1" lang="zh-CN" altLang="en-US" smtClean="0"/>
              <a:t>2025/3/22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01CF3-7AEC-2B7F-8647-3B259A81DB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D063A-D2E6-291A-5CA6-A24532797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A262BE-8DA8-E244-B4ED-1DFA44EA96C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2203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C67E3-418D-C335-2116-701F89E380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Atlanta Market Lease Analysis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1310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6D62DA-C0F0-D064-4DD7-2AAA9F944A0C}"/>
              </a:ext>
            </a:extLst>
          </p:cNvPr>
          <p:cNvSpPr txBox="1"/>
          <p:nvPr/>
        </p:nvSpPr>
        <p:spPr>
          <a:xfrm>
            <a:off x="1744717" y="672662"/>
            <a:ext cx="275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Background Information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0930B71-63CB-A58F-2B2A-0ACF1CC7C97F}"/>
              </a:ext>
            </a:extLst>
          </p:cNvPr>
          <p:cNvSpPr txBox="1"/>
          <p:nvPr/>
        </p:nvSpPr>
        <p:spPr>
          <a:xfrm>
            <a:off x="2538248" y="1716126"/>
            <a:ext cx="4534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'Atlanta', 'Alpharetta', 'Duluth’’, “Marietta”   Peachtree Corners’,  ‘Roswell’</a:t>
            </a:r>
            <a:endParaRPr lang="en" altLang="zh-CN" sz="1050" b="0" dirty="0">
              <a:effectLst/>
            </a:endParaRPr>
          </a:p>
          <a:p>
            <a:pPr rtl="0">
              <a:buNone/>
            </a:pPr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 </a:t>
            </a:r>
            <a:endParaRPr lang="en" altLang="zh-CN" sz="1050" b="0" dirty="0">
              <a:effectLst/>
            </a:endParaRPr>
          </a:p>
          <a:p>
            <a:pPr>
              <a:buNone/>
            </a:pPr>
            <a:br>
              <a:rPr lang="en" altLang="zh-CN" sz="1050" dirty="0"/>
            </a:br>
            <a:endParaRPr kumimoji="1" lang="zh-CN" altLang="en-US" sz="105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06AAE2F-A6F1-34C2-FB8B-3DF0638EFDBD}"/>
              </a:ext>
            </a:extLst>
          </p:cNvPr>
          <p:cNvSpPr txBox="1"/>
          <p:nvPr/>
        </p:nvSpPr>
        <p:spPr>
          <a:xfrm>
            <a:off x="2406868" y="1194394"/>
            <a:ext cx="2753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What Atlanta Market has? </a:t>
            </a:r>
            <a:endParaRPr kumimoji="1" lang="zh-CN" altLang="en-US" dirty="0"/>
          </a:p>
        </p:txBody>
      </p:sp>
      <p:pic>
        <p:nvPicPr>
          <p:cNvPr id="6" name="图片 5" descr="图表, 旭日形&#10;&#10;AI 生成的内容可能不正确。">
            <a:extLst>
              <a:ext uri="{FF2B5EF4-FFF2-40B4-BE49-F238E27FC236}">
                <a16:creationId xmlns:a16="http://schemas.microsoft.com/office/drawing/2014/main" id="{DB17F4D8-7265-10CE-BEC2-6CB0DF04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233" y="0"/>
            <a:ext cx="3198719" cy="319871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194DBB8-2BB2-8963-FA48-9C9F97C9F5C8}"/>
              </a:ext>
            </a:extLst>
          </p:cNvPr>
          <p:cNvSpPr txBox="1"/>
          <p:nvPr/>
        </p:nvSpPr>
        <p:spPr>
          <a:xfrm>
            <a:off x="2406868" y="3657628"/>
            <a:ext cx="4603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What companies in the Atlanta Market ?</a:t>
            </a:r>
            <a:endParaRPr kumimoji="1" lang="zh-CN" altLang="en-US" dirty="0"/>
          </a:p>
        </p:txBody>
      </p:sp>
      <p:pic>
        <p:nvPicPr>
          <p:cNvPr id="9" name="图片 8" descr="图表, 旭日形&#10;&#10;AI 生成的内容可能不正确。">
            <a:extLst>
              <a:ext uri="{FF2B5EF4-FFF2-40B4-BE49-F238E27FC236}">
                <a16:creationId xmlns:a16="http://schemas.microsoft.com/office/drawing/2014/main" id="{8C5CA4D3-86AB-02BC-B49F-D2BA77F22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233" y="3005208"/>
            <a:ext cx="3459168" cy="345916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A94D666-B190-9B5C-B74E-214EA32C7E1F}"/>
              </a:ext>
            </a:extLst>
          </p:cNvPr>
          <p:cNvSpPr txBox="1"/>
          <p:nvPr/>
        </p:nvSpPr>
        <p:spPr>
          <a:xfrm>
            <a:off x="2577251" y="2697201"/>
            <a:ext cx="45340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buNone/>
            </a:pPr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'Atlanta', 'Alpharetta', 'Duluth’’, “Marietta”   Peachtree Corners’,  ‘Roswell’</a:t>
            </a:r>
            <a:endParaRPr lang="en" altLang="zh-CN" sz="1050" b="0" dirty="0">
              <a:effectLst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F0750B6-8E2A-6724-D60D-1E09258AABC4}"/>
              </a:ext>
            </a:extLst>
          </p:cNvPr>
          <p:cNvSpPr txBox="1"/>
          <p:nvPr/>
        </p:nvSpPr>
        <p:spPr>
          <a:xfrm>
            <a:off x="2577251" y="4144773"/>
            <a:ext cx="453406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</a:t>
            </a:r>
            <a:r>
              <a:rPr lang="en" altLang="zh-CN" sz="10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Wework</a:t>
            </a:r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', ‘state Farm', ‘</a:t>
            </a:r>
            <a:r>
              <a:rPr lang="en" altLang="zh-CN" sz="10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Undisclosedcommission</a:t>
            </a:r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,”</a:t>
            </a:r>
            <a:r>
              <a:rPr lang="en" altLang="zh-CN" sz="105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everest</a:t>
            </a:r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 ‘square’ ’’, “state properties </a:t>
            </a:r>
            <a:endParaRPr lang="en" altLang="zh-CN" sz="1050" b="0" dirty="0">
              <a:effectLst/>
            </a:endParaRPr>
          </a:p>
          <a:p>
            <a:pPr rtl="0">
              <a:buNone/>
            </a:pPr>
            <a:r>
              <a:rPr lang="en" altLang="zh-CN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 </a:t>
            </a:r>
            <a:endParaRPr lang="en" altLang="zh-CN" sz="1050" b="0" dirty="0">
              <a:effectLst/>
            </a:endParaRPr>
          </a:p>
          <a:p>
            <a:pPr>
              <a:buNone/>
            </a:pPr>
            <a:br>
              <a:rPr lang="en" altLang="zh-CN" sz="1050" dirty="0"/>
            </a:br>
            <a:endParaRPr kumimoji="1" lang="zh-CN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22574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015F43-3F28-8930-1B5C-9C5A89540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DFBEE3B6-C29D-3BC2-648A-264F5EC50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1482787"/>
            <a:ext cx="5561507" cy="3712308"/>
          </a:xfrm>
          <a:prstGeom prst="rect">
            <a:avLst/>
          </a:prstGeom>
        </p:spPr>
      </p:pic>
      <p:pic>
        <p:nvPicPr>
          <p:cNvPr id="3" name="图片 2" descr="图表, 条形图&#10;&#10;AI 生成的内容可能不正确。">
            <a:extLst>
              <a:ext uri="{FF2B5EF4-FFF2-40B4-BE49-F238E27FC236}">
                <a16:creationId xmlns:a16="http://schemas.microsoft.com/office/drawing/2014/main" id="{FFFB9EC0-0D1B-7F88-E100-E9EB2C7FE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6865" y="1482787"/>
            <a:ext cx="5561507" cy="371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915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78CBD-A26B-44D1-EAF2-14383B3FD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AI 生成的内容可能不正确。">
            <a:extLst>
              <a:ext uri="{FF2B5EF4-FFF2-40B4-BE49-F238E27FC236}">
                <a16:creationId xmlns:a16="http://schemas.microsoft.com/office/drawing/2014/main" id="{F9F865F7-FA4C-E0F8-8EE9-FEB492607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42" y="372787"/>
            <a:ext cx="7772400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7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3499B-9501-EE6F-0DD7-9DFA5CA9E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656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FEC6A-4C28-CFAA-B0C5-0A7E4E1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5945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30500-BF77-8930-288C-520D978CC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9166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D9346-6CF2-B346-F109-91BD88073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049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71</Words>
  <Application>Microsoft Macintosh PowerPoint</Application>
  <PresentationFormat>宽屏</PresentationFormat>
  <Paragraphs>11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Atlanta Market Lease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dimen10@student.ubc.ca</dc:creator>
  <cp:lastModifiedBy>dimen10@student.ubc.ca</cp:lastModifiedBy>
  <cp:revision>1</cp:revision>
  <dcterms:created xsi:type="dcterms:W3CDTF">2025-03-22T19:55:13Z</dcterms:created>
  <dcterms:modified xsi:type="dcterms:W3CDTF">2025-03-22T23:31:03Z</dcterms:modified>
</cp:coreProperties>
</file>