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56" r:id="rId9"/>
    <p:sldId id="281" r:id="rId10"/>
    <p:sldId id="282" r:id="rId11"/>
    <p:sldId id="261" r:id="rId12"/>
    <p:sldId id="270" r:id="rId13"/>
    <p:sldId id="262" r:id="rId14"/>
    <p:sldId id="271" r:id="rId15"/>
    <p:sldId id="265" r:id="rId16"/>
    <p:sldId id="266" r:id="rId17"/>
    <p:sldId id="267" r:id="rId18"/>
    <p:sldId id="269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limited based</a:t>
            </a:r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.</a:t>
            </a:r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Expressions that may become Inappropriate based on usage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Snatch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Pussy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not-so famous Inappropriate Expressions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Slattern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Hussy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Strumpet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Inappropriate Expressions becomes very interesting in the field of NLP Community.</a:t>
            </a:r>
          </a:p>
          <a:p>
            <a:pPr algn="just"/>
            <a:r>
              <a:rPr lang="en-US" dirty="0" smtClean="0"/>
              <a:t>One of the problems </a:t>
            </a:r>
            <a:r>
              <a:rPr lang="en-US" dirty="0"/>
              <a:t>that need to be solve in this study is the accuracy of the system because some of the researches related to the study has a low rate of accuracy.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methods are proposed to effectively utilize a small scale of labeled data along with a larger amount of unlabeled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on imbalanced classification is rather </a:t>
            </a:r>
            <a:r>
              <a:rPr lang="en-US" dirty="0" smtClean="0"/>
              <a:t>challenging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Bootstrapping is not a sample size dependent resampling schema. </a:t>
            </a:r>
            <a:r>
              <a:rPr lang="en-US" smtClean="0"/>
              <a:t>Increasing </a:t>
            </a:r>
            <a:r>
              <a:rPr lang="en-US" dirty="0"/>
              <a:t>the number of samples cannot increase the amount of information in the original data, it can only reduce the effects of random sampling errors which can arise from a bootstrap </a:t>
            </a:r>
            <a:r>
              <a:rPr lang="en-US"/>
              <a:t>procedure </a:t>
            </a:r>
            <a:r>
              <a:rPr lang="en-US" smtClean="0"/>
              <a:t>itself.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652</Words>
  <Application>Microsoft Office PowerPoint</Application>
  <PresentationFormat>Widescreen</PresentationFormat>
  <Paragraphs>375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Inappropriate Expressions Recognition using Bootstrapping as Semi-Supervised Learning </vt:lpstr>
      <vt:lpstr>BACKGROUND OF THE STUDY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user</cp:lastModifiedBy>
  <cp:revision>67</cp:revision>
  <dcterms:created xsi:type="dcterms:W3CDTF">2015-10-02T06:41:16Z</dcterms:created>
  <dcterms:modified xsi:type="dcterms:W3CDTF">2015-10-04T17:26:01Z</dcterms:modified>
</cp:coreProperties>
</file>