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7" r:id="rId5"/>
    <p:sldId id="278" r:id="rId6"/>
    <p:sldId id="279" r:id="rId7"/>
    <p:sldId id="280" r:id="rId8"/>
    <p:sldId id="256" r:id="rId9"/>
    <p:sldId id="281" r:id="rId10"/>
    <p:sldId id="261" r:id="rId11"/>
    <p:sldId id="270" r:id="rId12"/>
    <p:sldId id="262" r:id="rId13"/>
    <p:sldId id="271" r:id="rId14"/>
    <p:sldId id="265" r:id="rId15"/>
    <p:sldId id="266" r:id="rId16"/>
    <p:sldId id="267" r:id="rId17"/>
    <p:sldId id="269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38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48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72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6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1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1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2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99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71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2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99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onomiasemsegredos.com/wp-content/uploads/2014/09/IMG-CAPA-I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4" y="460465"/>
            <a:ext cx="9318158" cy="56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4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aims to design, develop and evaluate the system which will help to recognize Inappropriate Expressions from a document. The people who are in knowledgeable in English language are the respondents in this study. In addition to this, the researchers aim to seek answer to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difference in the performance analysis of Recognition of Inappropriate Expression between the expert and the system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1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 significant difference in the performance analysis of Recognition of Inappropriate Expressions of system when modeled between different training sets of Inappropriate Expressions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research, the researchers are guided by the following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no significant difference in terms of effectiveness between the system and the expert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expressions.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Appropriate expressions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4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a significant difference in terms of effectiveness when trained in different data sets of Inappropriate Expressions in terms of: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expressions.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METHOD USED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used by the researchers in developing the study 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quasi-experimental method of 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describes and analyzes the relation of the Bootstrapping Machine Learning as opposed to its relation to performance of Inappropriate Expressions. The researchers of this study conducted a pre-test and post-test about the implementation of the system. In this method, researches and studies were used to come up with the expected result.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5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/>
          <a:stretch/>
        </p:blipFill>
        <p:spPr>
          <a:xfrm>
            <a:off x="0" y="1325561"/>
            <a:ext cx="8936181" cy="553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92566"/>
              </p:ext>
            </p:extLst>
          </p:nvPr>
        </p:nvGraphicFramePr>
        <p:xfrm>
          <a:off x="1815214" y="1571763"/>
          <a:ext cx="5937885" cy="438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9295"/>
                <a:gridCol w="1979295"/>
                <a:gridCol w="1979295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Sentences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Inappropriate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Expert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568" y="6155028"/>
            <a:ext cx="883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 – Determining inappropriate expressions between system and expert.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4968" y="6155028"/>
            <a:ext cx="3709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II – Input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Scoring.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78103"/>
              </p:ext>
            </p:extLst>
          </p:nvPr>
        </p:nvGraphicFramePr>
        <p:xfrm>
          <a:off x="1455315" y="1492985"/>
          <a:ext cx="6241325" cy="459040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98970"/>
                <a:gridCol w="1141462"/>
                <a:gridCol w="1141462"/>
                <a:gridCol w="1201538"/>
                <a:gridCol w="957893"/>
              </a:tblGrid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TREATMENT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performance of the Recognition will be measured through the use of the 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Harmonic Mean, or f-measure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000" dirty="0"/>
                  <a:t>Where: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­­	F = F-measure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P = Precision – Percentage of identified comments </a:t>
                </a:r>
                <a:r>
                  <a:rPr lang="en-US" sz="3000" dirty="0" smtClean="0"/>
                  <a:t>	that 	is </a:t>
                </a:r>
                <a:r>
                  <a:rPr lang="en-US" sz="3000" dirty="0"/>
                  <a:t>inappropriate.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R = Recall – Percentage of inappropriate </a:t>
                </a:r>
                <a:r>
                  <a:rPr lang="en-US" sz="3000" dirty="0" smtClean="0"/>
                  <a:t>	expressions </a:t>
                </a:r>
                <a:r>
                  <a:rPr lang="en-US" sz="3000" dirty="0"/>
                  <a:t>correctly identified.</a:t>
                </a:r>
              </a:p>
              <a:p>
                <a:pPr marL="0" indent="0" algn="just">
                  <a:buNone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  <a:blipFill rotWithShape="0">
                <a:blip r:embed="rId2"/>
                <a:stretch>
                  <a:fillRect l="-2012" t="-2527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22377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2469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erreymeyer.com/wp-content/uploads/2015/04/social-media-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331675"/>
            <a:ext cx="7802449" cy="62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hicagonow.com/quilting-sewing-creating/files/2014/09/com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592948"/>
            <a:ext cx="6536564" cy="37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thelowell.org/wp-content/uploads/2014/04/cyber-bullying-final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125612"/>
            <a:ext cx="3295318" cy="33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https://encrypted-tbn0.gstatic.com/images?q=tbn:ANd9GcSPg_aDfCMuaWWHoSlyM2mIUpPGwj-1kgwNFhcfyfUEkVPZXv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4237341"/>
            <a:ext cx="3425283" cy="22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928834" y="1795726"/>
            <a:ext cx="1322294" cy="3543008"/>
            <a:chOff x="6928834" y="1795726"/>
            <a:chExt cx="1322294" cy="3543008"/>
          </a:xfrm>
        </p:grpSpPr>
        <p:grpSp>
          <p:nvGrpSpPr>
            <p:cNvPr id="12" name="Group 11"/>
            <p:cNvGrpSpPr/>
            <p:nvPr/>
          </p:nvGrpSpPr>
          <p:grpSpPr>
            <a:xfrm>
              <a:off x="6928834" y="1795726"/>
              <a:ext cx="257577" cy="3543008"/>
              <a:chOff x="6928834" y="1795726"/>
              <a:chExt cx="257577" cy="3543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928834" y="3465841"/>
                <a:ext cx="2446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173532" y="1795726"/>
                <a:ext cx="12879" cy="35430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endCxn id="3" idx="1"/>
            </p:cNvCxnSpPr>
            <p:nvPr/>
          </p:nvCxnSpPr>
          <p:spPr>
            <a:xfrm>
              <a:off x="7173532" y="1795726"/>
              <a:ext cx="10775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86411" y="5312976"/>
              <a:ext cx="9659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1" y="656071"/>
            <a:ext cx="7960981" cy="5218865"/>
          </a:xfrm>
        </p:spPr>
      </p:pic>
    </p:spTree>
    <p:extLst>
      <p:ext uri="{BB962C8B-B14F-4D97-AF65-F5344CB8AC3E}">
        <p14:creationId xmlns:p14="http://schemas.microsoft.com/office/powerpoint/2010/main" val="15208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Expressions that may become Inappropriate based on usage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Snatch</a:t>
            </a:r>
          </a:p>
          <a:p>
            <a:r>
              <a:rPr lang="en-US" dirty="0" smtClean="0"/>
              <a:t>Screw</a:t>
            </a:r>
          </a:p>
          <a:p>
            <a:r>
              <a:rPr lang="en-US" dirty="0" smtClean="0"/>
              <a:t>Pussy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not-so famous Inappropriate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Slattern</a:t>
            </a:r>
          </a:p>
          <a:p>
            <a:r>
              <a:rPr lang="en-US" dirty="0" smtClean="0"/>
              <a:t>Hussy</a:t>
            </a:r>
          </a:p>
          <a:p>
            <a:r>
              <a:rPr lang="en-US" dirty="0" smtClean="0"/>
              <a:t>Strumpet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5" y="0"/>
            <a:ext cx="9792729" cy="6858000"/>
          </a:xfrm>
        </p:spPr>
      </p:pic>
    </p:spTree>
    <p:extLst>
      <p:ext uri="{BB962C8B-B14F-4D97-AF65-F5344CB8AC3E}">
        <p14:creationId xmlns:p14="http://schemas.microsoft.com/office/powerpoint/2010/main" val="18414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06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Inappropriate Expressions Recognition using Bootstrapping as Semi-Supervised Learning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9538950" y="1925393"/>
            <a:ext cx="566670" cy="3477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://107.170.40.46/wp-content/uploads/2014/03/Social-Media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620"/>
            <a:ext cx="8494643" cy="47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9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dirty="0"/>
              <a:t>Detection of Harassment on Web </a:t>
            </a:r>
            <a:r>
              <a:rPr lang="en-US" dirty="0" smtClean="0"/>
              <a:t>2.0 uses a </a:t>
            </a:r>
            <a:r>
              <a:rPr lang="en-US" dirty="0"/>
              <a:t>baseline text mining system (using bag of words approach) </a:t>
            </a:r>
            <a:r>
              <a:rPr lang="en-US" dirty="0" smtClean="0"/>
              <a:t> and utilizes </a:t>
            </a:r>
            <a:r>
              <a:rPr lang="en-US" dirty="0"/>
              <a:t>sentiment and contextual </a:t>
            </a:r>
            <a:r>
              <a:rPr lang="en-US" dirty="0" smtClean="0"/>
              <a:t>features using Support Vectors. It is somewhat limited based</a:t>
            </a:r>
          </a:p>
          <a:p>
            <a:pPr algn="just"/>
            <a:r>
              <a:rPr lang="en-US" dirty="0"/>
              <a:t>Detecting Offensive Language in Social Media to Protect Adolescent Online </a:t>
            </a:r>
            <a:r>
              <a:rPr lang="en-US" dirty="0" smtClean="0"/>
              <a:t>Safety uses Lexical Syntactic Features and Derives the Offensive Value based on those features.</a:t>
            </a:r>
          </a:p>
          <a:p>
            <a:pPr algn="just"/>
            <a:r>
              <a:rPr lang="en-US" dirty="0"/>
              <a:t>Detecting Offensive Tweets via Topical Feature </a:t>
            </a:r>
            <a:r>
              <a:rPr lang="en-US" dirty="0" smtClean="0"/>
              <a:t>Discovery </a:t>
            </a:r>
            <a:r>
              <a:rPr lang="en-US" dirty="0"/>
              <a:t>via statistical topic </a:t>
            </a:r>
            <a:r>
              <a:rPr lang="en-US" dirty="0" smtClean="0"/>
              <a:t>modeling based on tweets with </a:t>
            </a:r>
            <a:r>
              <a:rPr lang="en-US" dirty="0"/>
              <a:t>a seed </a:t>
            </a:r>
            <a:r>
              <a:rPr lang="en-US" dirty="0" smtClean="0"/>
              <a:t>words, which will be limited on the word itself .</a:t>
            </a:r>
          </a:p>
          <a:p>
            <a:pPr algn="just"/>
            <a:r>
              <a:rPr lang="en-US" dirty="0"/>
              <a:t>Filtering Offensive Language in Online Communities using Grammatical </a:t>
            </a:r>
            <a:r>
              <a:rPr lang="en-US" dirty="0" smtClean="0"/>
              <a:t>Relations uses Part-of-speech tags and collection of offensive words. </a:t>
            </a:r>
            <a:r>
              <a:rPr lang="en-US" dirty="0"/>
              <a:t>W</a:t>
            </a:r>
            <a:r>
              <a:rPr lang="en-US" dirty="0" smtClean="0"/>
              <a:t>ords that are not </a:t>
            </a:r>
            <a:r>
              <a:rPr lang="en-US" dirty="0"/>
              <a:t>in the lexicon are considered </a:t>
            </a:r>
            <a:r>
              <a:rPr lang="en-US" dirty="0" smtClean="0"/>
              <a:t>inoffensive, which is limited implementation.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507</Words>
  <Application>Microsoft Office PowerPoint</Application>
  <PresentationFormat>Widescreen</PresentationFormat>
  <Paragraphs>350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Example of Expressions that may become Inappropriate based on usage </vt:lpstr>
      <vt:lpstr>The not-so famous Inappropriate Expressions</vt:lpstr>
      <vt:lpstr>PowerPoint Presentation</vt:lpstr>
      <vt:lpstr>Inappropriate Expressions Recognition using Bootstrapping as Semi-Supervised Learning </vt:lpstr>
      <vt:lpstr>BACKGROUND OF THE STUDY</vt:lpstr>
      <vt:lpstr>STATEMENT OF THE PROBLEM</vt:lpstr>
      <vt:lpstr>STATEMENT OF THE PROBLEM</vt:lpstr>
      <vt:lpstr>HYPOTHESIS</vt:lpstr>
      <vt:lpstr>HYPOTHESIS</vt:lpstr>
      <vt:lpstr>RESEARCH METHOD USED</vt:lpstr>
      <vt:lpstr>SYSTEM ARCHITECTURE</vt:lpstr>
      <vt:lpstr>EXPERIMENT PAPER</vt:lpstr>
      <vt:lpstr>EXPERIMENT PAPER</vt:lpstr>
      <vt:lpstr>STATISTICAL TREATMENT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Inappropriate Expressions Recognition using Bootstrapping as Semi-Supervised Learning</dc:title>
  <dc:creator>Anjanette Lasala</dc:creator>
  <cp:lastModifiedBy>user</cp:lastModifiedBy>
  <cp:revision>57</cp:revision>
  <dcterms:created xsi:type="dcterms:W3CDTF">2015-10-02T06:41:16Z</dcterms:created>
  <dcterms:modified xsi:type="dcterms:W3CDTF">2015-10-04T12:44:28Z</dcterms:modified>
</cp:coreProperties>
</file>