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DD2889-019F-484C-AB79-5C7414A07789}" type="datetimeFigureOut">
              <a:rPr lang="ru-RU" smtClean="0"/>
              <a:pPr/>
              <a:t>04.04.2020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7406640" cy="1772958"/>
          </a:xfrm>
        </p:spPr>
        <p:txBody>
          <a:bodyPr/>
          <a:lstStyle/>
          <a:p>
            <a:r>
              <a:rPr lang="ru-RU" b="1" i="1" dirty="0" smtClean="0"/>
              <a:t>Проект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5517232"/>
            <a:ext cx="6800800" cy="936104"/>
          </a:xfrm>
        </p:spPr>
        <p:txBody>
          <a:bodyPr>
            <a:normAutofit/>
          </a:bodyPr>
          <a:lstStyle/>
          <a:p>
            <a:r>
              <a:rPr lang="ru-RU" i="0" dirty="0" smtClean="0"/>
              <a:t>Авторы: Бекова Лейла, Гойбашева </a:t>
            </a:r>
            <a:r>
              <a:rPr lang="ru-RU" i="0" dirty="0" err="1" smtClean="0"/>
              <a:t>ДинараРуководитель</a:t>
            </a:r>
            <a:r>
              <a:rPr lang="ru-RU" i="0" dirty="0" smtClean="0"/>
              <a:t>: </a:t>
            </a:r>
            <a:r>
              <a:rPr lang="ru-RU" i="0" dirty="0" err="1" smtClean="0"/>
              <a:t>Буданцев</a:t>
            </a:r>
            <a:r>
              <a:rPr lang="ru-RU" i="0" dirty="0" smtClean="0"/>
              <a:t> Артём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Цель и задачи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221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2844"/>
                <a:gridCol w="4866506"/>
              </a:tblGrid>
              <a:tr h="5221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i="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3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Реализация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программе было использовано несколько библиотек, а именно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404664"/>
            <a:ext cx="7674056" cy="61206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omic Sans MS" pitchFamily="66" charset="0"/>
              </a:rPr>
              <a:t>Класс</a:t>
            </a:r>
            <a:endParaRPr lang="ru-RU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ransition>
    <p:checke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</TotalTime>
  <Words>27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Солнцестояние</vt:lpstr>
      <vt:lpstr>Проект</vt:lpstr>
      <vt:lpstr>Цель и задачи</vt:lpstr>
      <vt:lpstr>Реализация</vt:lpstr>
      <vt:lpstr>Слайд 4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разделу «PyGame»</dc:title>
  <dc:creator>Пользователь Windows</dc:creator>
  <cp:lastModifiedBy>Пользователь Windows</cp:lastModifiedBy>
  <cp:revision>9</cp:revision>
  <dcterms:created xsi:type="dcterms:W3CDTF">2020-02-22T02:41:57Z</dcterms:created>
  <dcterms:modified xsi:type="dcterms:W3CDTF">2020-04-04T14:17:10Z</dcterms:modified>
</cp:coreProperties>
</file>