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4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DD2889-019F-484C-AB79-5C7414A07789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8DD2889-019F-484C-AB79-5C7414A07789}" type="datetimeFigureOut">
              <a:rPr lang="ru-RU" smtClean="0"/>
              <a:pPr/>
              <a:t>29.04.2020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BA80E4-20A3-4790-8A84-21D7404D051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052736"/>
            <a:ext cx="7406640" cy="1772958"/>
          </a:xfrm>
        </p:spPr>
        <p:txBody>
          <a:bodyPr/>
          <a:lstStyle/>
          <a:p>
            <a:r>
              <a:rPr lang="ru-RU" b="1" i="1" dirty="0" smtClean="0"/>
              <a:t>Проект по разделу создания </a:t>
            </a:r>
            <a:r>
              <a:rPr lang="ru-RU" b="1" i="1" dirty="0" smtClean="0"/>
              <a:t>и форматирования сайтов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5517232"/>
            <a:ext cx="6800800" cy="936104"/>
          </a:xfrm>
        </p:spPr>
        <p:txBody>
          <a:bodyPr>
            <a:normAutofit/>
          </a:bodyPr>
          <a:lstStyle/>
          <a:p>
            <a:r>
              <a:rPr lang="ru-RU" i="0" dirty="0" smtClean="0"/>
              <a:t>Авторы: Бекова Лейла, Гойбашева Динара</a:t>
            </a:r>
          </a:p>
          <a:p>
            <a:r>
              <a:rPr lang="ru-RU" i="0" dirty="0" smtClean="0"/>
              <a:t>Руководитель: </a:t>
            </a:r>
            <a:r>
              <a:rPr lang="ru-RU" i="0" dirty="0" err="1" smtClean="0"/>
              <a:t>Буданцев</a:t>
            </a:r>
            <a:r>
              <a:rPr lang="ru-RU" i="0" dirty="0" smtClean="0"/>
              <a:t> Артём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Цель и задачи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5221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848868"/>
                <a:gridCol w="4650482"/>
              </a:tblGrid>
              <a:tr h="5221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dirty="0" smtClean="0">
                          <a:latin typeface="Comic Sans MS" pitchFamily="66" charset="0"/>
                        </a:rPr>
                        <a:t>Создать</a:t>
                      </a:r>
                      <a:r>
                        <a:rPr lang="ru-RU" sz="2400" b="0" i="0" baseline="0" dirty="0" smtClean="0">
                          <a:latin typeface="Comic Sans MS" pitchFamily="66" charset="0"/>
                        </a:rPr>
                        <a:t> работающий сайт, используя для этого изученный на занятиях материал.</a:t>
                      </a:r>
                      <a:endParaRPr lang="ru-RU" sz="2400" b="0" i="0" dirty="0" smtClean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Определиться с конечным результатом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Обсудить с руководителем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Найти интересующую информацию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Распределить сферы деятельности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Соединить и проверить работоспособность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Исправить огрехи</a:t>
                      </a:r>
                    </a:p>
                    <a:p>
                      <a:endParaRPr lang="ru-RU" dirty="0" smtClean="0"/>
                    </a:p>
                    <a:p>
                      <a:r>
                        <a:rPr lang="ru-RU" dirty="0" smtClean="0"/>
                        <a:t>Сдать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Реализация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В проекте было использовано несколько разделов, а именно</a:t>
            </a:r>
            <a:r>
              <a:rPr lang="ru-RU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r>
              <a:rPr lang="ru-RU" dirty="0" smtClean="0"/>
              <a:t>Работа с базами данных</a:t>
            </a:r>
          </a:p>
          <a:p>
            <a:r>
              <a:rPr lang="ru-RU" dirty="0" smtClean="0"/>
              <a:t>Работа с </a:t>
            </a:r>
            <a:r>
              <a:rPr lang="en-US" dirty="0" smtClean="0">
                <a:latin typeface="Corbel" pitchFamily="34" charset="0"/>
              </a:rPr>
              <a:t>HTLM</a:t>
            </a:r>
            <a:r>
              <a:rPr lang="ru-RU" dirty="0" smtClean="0">
                <a:latin typeface="Corbel" pitchFamily="34" charset="0"/>
              </a:rPr>
              <a:t> кодом</a:t>
            </a:r>
          </a:p>
          <a:p>
            <a:r>
              <a:rPr lang="ru-RU" dirty="0" smtClean="0">
                <a:latin typeface="Corbel" pitchFamily="34" charset="0"/>
              </a:rPr>
              <a:t>Работа с </a:t>
            </a:r>
            <a:r>
              <a:rPr lang="en-US" dirty="0" smtClean="0">
                <a:latin typeface="Corbel" pitchFamily="34" charset="0"/>
              </a:rPr>
              <a:t>Flask</a:t>
            </a:r>
          </a:p>
          <a:p>
            <a:r>
              <a:rPr lang="ru-RU" dirty="0" smtClean="0">
                <a:latin typeface="Corbel" pitchFamily="34" charset="0"/>
              </a:rPr>
              <a:t>Работа с </a:t>
            </a:r>
            <a:r>
              <a:rPr lang="en-US" dirty="0" err="1" smtClean="0">
                <a:latin typeface="Corbel" pitchFamily="34" charset="0"/>
              </a:rPr>
              <a:t>GitHub</a:t>
            </a:r>
            <a:endParaRPr lang="en-US" dirty="0" smtClean="0">
              <a:latin typeface="Corbel" pitchFamily="34" charset="0"/>
            </a:endParaRPr>
          </a:p>
          <a:p>
            <a:r>
              <a:rPr lang="ru-RU" dirty="0" smtClean="0">
                <a:latin typeface="Corbel" pitchFamily="34" charset="0"/>
              </a:rPr>
              <a:t>Работа с </a:t>
            </a:r>
            <a:r>
              <a:rPr lang="en-US" dirty="0" smtClean="0">
                <a:latin typeface="Corbel" pitchFamily="34" charset="0"/>
              </a:rPr>
              <a:t>API</a:t>
            </a:r>
            <a:endParaRPr lang="ru-RU" dirty="0">
              <a:latin typeface="Corbel" pitchFamily="34" charset="0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9632" y="404664"/>
            <a:ext cx="7674056" cy="61206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Comic Sans MS" pitchFamily="66" charset="0"/>
              </a:rPr>
              <a:t>Принцип работы сайта: </a:t>
            </a:r>
            <a:r>
              <a:rPr lang="ru-RU" sz="2400" dirty="0" smtClean="0">
                <a:latin typeface="Comic Sans MS" pitchFamily="66" charset="0"/>
              </a:rPr>
              <a:t/>
            </a:r>
            <a:br>
              <a:rPr lang="ru-RU" sz="2400" dirty="0" smtClean="0">
                <a:latin typeface="Comic Sans MS" pitchFamily="66" charset="0"/>
              </a:rPr>
            </a:br>
            <a:r>
              <a:rPr lang="ru-RU" sz="2400" dirty="0" smtClean="0">
                <a:latin typeface="Comic Sans MS" pitchFamily="66" charset="0"/>
              </a:rPr>
              <a:t>1 – действие: пользователя отправляют на главную страницу</a:t>
            </a:r>
            <a:br>
              <a:rPr lang="ru-RU" sz="2400" dirty="0" smtClean="0">
                <a:latin typeface="Comic Sans MS" pitchFamily="66" charset="0"/>
              </a:rPr>
            </a:br>
            <a:r>
              <a:rPr lang="ru-RU" sz="2400" dirty="0" smtClean="0">
                <a:latin typeface="Comic Sans MS" pitchFamily="66" charset="0"/>
              </a:rPr>
              <a:t>2 – действие: пользователь может войти</a:t>
            </a:r>
            <a:r>
              <a:rPr lang="en-US" sz="2400" dirty="0" smtClean="0">
                <a:latin typeface="Comic Sans MS" pitchFamily="66" charset="0"/>
              </a:rPr>
              <a:t>/</a:t>
            </a:r>
            <a:r>
              <a:rPr lang="ru-RU" sz="2400" dirty="0" smtClean="0">
                <a:latin typeface="Comic Sans MS" pitchFamily="66" charset="0"/>
              </a:rPr>
              <a:t>зарегистрироваться или продолжить путешествовать по сайту</a:t>
            </a:r>
            <a:br>
              <a:rPr lang="ru-RU" sz="2400" dirty="0" smtClean="0">
                <a:latin typeface="Comic Sans MS" pitchFamily="66" charset="0"/>
              </a:rPr>
            </a:br>
            <a:r>
              <a:rPr lang="ru-RU" sz="2400" dirty="0" smtClean="0">
                <a:latin typeface="Comic Sans MS" pitchFamily="66" charset="0"/>
              </a:rPr>
              <a:t>3 – действие: если пользователь вошел</a:t>
            </a:r>
            <a:r>
              <a:rPr lang="en-US" sz="2400" dirty="0" smtClean="0">
                <a:latin typeface="Comic Sans MS" pitchFamily="66" charset="0"/>
              </a:rPr>
              <a:t>/</a:t>
            </a:r>
            <a:r>
              <a:rPr lang="ru-RU" sz="2400" dirty="0" smtClean="0">
                <a:latin typeface="Comic Sans MS" pitchFamily="66" charset="0"/>
              </a:rPr>
              <a:t>зарегистрировался, он может: зайти в свой профиль для просмотра информации, оставить отзыв о породе. 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6264696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Corbel" pitchFamily="34" charset="0"/>
              </a:rPr>
              <a:t>main_file</a:t>
            </a:r>
            <a:r>
              <a:rPr lang="en-US" sz="2400" dirty="0" smtClean="0">
                <a:latin typeface="Corbel" pitchFamily="34" charset="0"/>
              </a:rPr>
              <a:t> – </a:t>
            </a:r>
            <a:r>
              <a:rPr lang="ru-RU" sz="2400" dirty="0" smtClean="0">
                <a:latin typeface="Corbel" pitchFamily="34" charset="0"/>
              </a:rPr>
              <a:t>главный файл. Координирует действия остальных, вызывает нужные методы, …</a:t>
            </a:r>
          </a:p>
          <a:p>
            <a:r>
              <a:rPr lang="en-US" sz="2400" dirty="0" smtClean="0">
                <a:latin typeface="Corbel" pitchFamily="34" charset="0"/>
              </a:rPr>
              <a:t>p</a:t>
            </a:r>
            <a:r>
              <a:rPr lang="en-US" sz="2400" dirty="0" smtClean="0">
                <a:latin typeface="Corbel" pitchFamily="34" charset="0"/>
              </a:rPr>
              <a:t>arts – </a:t>
            </a:r>
            <a:r>
              <a:rPr lang="ru-RU" sz="2400" dirty="0" smtClean="0">
                <a:latin typeface="Corbel" pitchFamily="34" charset="0"/>
              </a:rPr>
              <a:t>связывает регистрации пользователя и базы данных </a:t>
            </a:r>
          </a:p>
          <a:p>
            <a:r>
              <a:rPr lang="en-US" sz="2400" dirty="0" smtClean="0">
                <a:latin typeface="Corbel" pitchFamily="34" charset="0"/>
              </a:rPr>
              <a:t>registration / </a:t>
            </a:r>
            <a:r>
              <a:rPr lang="en-US" sz="2400" dirty="0" err="1" smtClean="0">
                <a:latin typeface="Corbel" pitchFamily="34" charset="0"/>
              </a:rPr>
              <a:t>sing_in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ru-RU" sz="2400" dirty="0" smtClean="0">
                <a:latin typeface="Corbel" pitchFamily="34" charset="0"/>
              </a:rPr>
              <a:t>– </a:t>
            </a:r>
            <a:r>
              <a:rPr lang="en-US" sz="2400" dirty="0" err="1" smtClean="0">
                <a:latin typeface="Corbel" pitchFamily="34" charset="0"/>
              </a:rPr>
              <a:t>htlm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ru-RU" sz="2400" dirty="0" smtClean="0">
                <a:latin typeface="Corbel" pitchFamily="34" charset="0"/>
              </a:rPr>
              <a:t>форма регистрации и входа соответственно</a:t>
            </a:r>
            <a:endParaRPr lang="en-US" sz="2400" dirty="0" smtClean="0">
              <a:latin typeface="Corbel" pitchFamily="34" charset="0"/>
            </a:endParaRPr>
          </a:p>
          <a:p>
            <a:r>
              <a:rPr lang="ru-RU" sz="2400" dirty="0" smtClean="0">
                <a:latin typeface="Corbel" pitchFamily="34" charset="0"/>
              </a:rPr>
              <a:t>Далее несколько файлов на путь пользователя (первый выбор</a:t>
            </a:r>
            <a:r>
              <a:rPr lang="en-US" sz="2400" dirty="0" smtClean="0">
                <a:latin typeface="Corbel" pitchFamily="34" charset="0"/>
              </a:rPr>
              <a:t>/</a:t>
            </a:r>
            <a:r>
              <a:rPr lang="ru-RU" sz="2400" dirty="0" smtClean="0">
                <a:latin typeface="Corbel" pitchFamily="34" charset="0"/>
              </a:rPr>
              <a:t>второй</a:t>
            </a:r>
            <a:r>
              <a:rPr lang="en-US" sz="2400" dirty="0" smtClean="0">
                <a:latin typeface="Corbel" pitchFamily="34" charset="0"/>
              </a:rPr>
              <a:t>/</a:t>
            </a:r>
            <a:r>
              <a:rPr lang="ru-RU" sz="2400" dirty="0" smtClean="0">
                <a:latin typeface="Corbel" pitchFamily="34" charset="0"/>
              </a:rPr>
              <a:t>порода)</a:t>
            </a:r>
          </a:p>
          <a:p>
            <a:r>
              <a:rPr lang="ru-RU" sz="2400" dirty="0" smtClean="0">
                <a:latin typeface="Corbel" pitchFamily="34" charset="0"/>
              </a:rPr>
              <a:t>Тут будут </a:t>
            </a:r>
            <a:r>
              <a:rPr lang="ru-RU" sz="2400" smtClean="0">
                <a:latin typeface="Corbel" pitchFamily="34" charset="0"/>
              </a:rPr>
              <a:t>новвоведения</a:t>
            </a:r>
            <a:endParaRPr lang="ru-RU" sz="24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Заключение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ru-RU" dirty="0" smtClean="0"/>
              <a:t>Я думаю, что проект сырой, но при этом перспективный. Для домашних любимцев часто информацию надо искать на разрозненных сайтах, и её объединение сможет немного облегчить поиски </a:t>
            </a:r>
            <a:r>
              <a:rPr lang="ru-RU" smtClean="0"/>
              <a:t>нужного аспекта</a:t>
            </a:r>
            <a:endParaRPr lang="ru-RU" dirty="0" smtClean="0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394</TotalTime>
  <Words>150</Words>
  <Application>Microsoft Office PowerPoint</Application>
  <PresentationFormat>Экран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Солнцестояние</vt:lpstr>
      <vt:lpstr>Проект по разделу создания и форматирования сайтов</vt:lpstr>
      <vt:lpstr>Цель и задачи</vt:lpstr>
      <vt:lpstr>Реализация</vt:lpstr>
      <vt:lpstr>Слайд 4</vt:lpstr>
      <vt:lpstr>Слайд 5</vt:lpstr>
      <vt:lpstr>Заключение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разделу «PyGame»</dc:title>
  <dc:creator>Пользователь Windows</dc:creator>
  <cp:lastModifiedBy>Пользователь Windows</cp:lastModifiedBy>
  <cp:revision>24</cp:revision>
  <dcterms:created xsi:type="dcterms:W3CDTF">2020-02-22T02:41:57Z</dcterms:created>
  <dcterms:modified xsi:type="dcterms:W3CDTF">2020-04-29T14:31:59Z</dcterms:modified>
</cp:coreProperties>
</file>