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9" r:id="rId1"/>
  </p:sldMasterIdLst>
  <p:notesMasterIdLst>
    <p:notesMasterId r:id="rId3"/>
  </p:notesMasterIdLst>
  <p:sldIdLst>
    <p:sldId id="28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DED68-6807-439A-92F5-2B82C1CB0CF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B3A1C-619C-4F70-8F22-1314216EB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5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E5195D-5DBE-4AC4-90FE-B7BD40255767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31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A7AE-EF13-434D-954F-A242D9C3C8EF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1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7918-FEBE-4EA7-92F7-BCEF879ABBFD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5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EE27-34D9-49C6-9AA0-FD21935C4480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7523-FEC2-46DE-9A82-1B76D505CEDD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50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FE30-1A7D-4A6A-AD3C-B5747FCF3FE2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681-1DA4-408D-89AC-BD2BCD80E057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6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CC6-556A-4929-BB0C-76BB3EB17D98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5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EF47-C3C1-497F-B29D-DDC953FF1748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2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CA7D-9603-4CA4-AF02-5F953C7E7CE8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5099-F9C3-4E96-9F47-1AF5E32384D4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1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4FC199-7437-4B6B-9C7C-0B091BA0C7EA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2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ajwaldongre/global-plastic-waste-2023-a-country-wise-analys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E2AA-0BB4-8821-F9F8-373D2C0B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ETHICS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AAAC-9430-D4FE-558E-A7178837E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Data source: </a:t>
            </a:r>
            <a:r>
              <a:rPr lang="en-US" sz="24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Global Plastic Waste 2023: Country-wise Data</a:t>
            </a:r>
            <a:r>
              <a:rPr lang="en-US" sz="24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A source available for information sharing and academic purposes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No breach of privacy laws and expectations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No manipulation of data to produce skewed/predetermined outcomes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8B1DA-CB43-F15B-B2B1-99F5D63D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02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2242</TotalTime>
  <Words>43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ETHICS CONSIDERATION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Liberian Law Advice Presentation one (1) specified regulation, and two related manuals promulgated by the Forestry Development Authority (FDA).</dc:title>
  <dc:creator>Prince E. Decker</dc:creator>
  <cp:lastModifiedBy>DJ Dimetros</cp:lastModifiedBy>
  <cp:revision>19</cp:revision>
  <dcterms:created xsi:type="dcterms:W3CDTF">2023-11-21T15:35:11Z</dcterms:created>
  <dcterms:modified xsi:type="dcterms:W3CDTF">2025-02-14T21:25:53Z</dcterms:modified>
</cp:coreProperties>
</file>