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94660"/>
  </p:normalViewPr>
  <p:slideViewPr>
    <p:cSldViewPr snapToGrid="0">
      <p:cViewPr varScale="1">
        <p:scale>
          <a:sx n="80" d="100"/>
          <a:sy n="80" d="100"/>
        </p:scale>
        <p:origin x="66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5C1EB-645F-447D-9B64-EC439A193B29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CDEEB-63ED-42D6-8259-2447BF81B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81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CDEEB-63ED-42D6-8259-2447BF81BFC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37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B9C5742-8DAF-4489-B0A4-00C5DD41F4A5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DD63560-5A69-44B3-B4A2-6F20D7329EA4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709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613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05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C5742-8DAF-4489-B0A4-00C5DD41F4A5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3560-5A69-44B3-B4A2-6F20D7329E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79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8139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786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4940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95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76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465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10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239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imfster/Heshirovanie/tree/f2292e52adbeea211e1d1b5c967ced94483a5da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0A392-D864-487A-A2BA-6A312C89D5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600" dirty="0"/>
              <a:t>Хэширование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EA0F4F5-2873-408F-B161-BA054F4AE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6645" y="5759612"/>
            <a:ext cx="8045373" cy="109838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ru-RU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Работу подготовили студенты ас-22-05:</a:t>
            </a:r>
          </a:p>
          <a:p>
            <a:pPr>
              <a:lnSpc>
                <a:spcPct val="170000"/>
              </a:lnSpc>
            </a:pPr>
            <a:r>
              <a:rPr lang="ru-RU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Зимин Дмитрий, Павел Павлов, Марченко Владлен, Ксения Байрамова, </a:t>
            </a:r>
            <a:r>
              <a:rPr lang="ru-RU" sz="13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Теняева</a:t>
            </a:r>
            <a:r>
              <a:rPr lang="ru-RU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варвара, Вавилов Глеб, Клюев Сергей.</a:t>
            </a:r>
          </a:p>
        </p:txBody>
      </p:sp>
    </p:spTree>
    <p:extLst>
      <p:ext uri="{BB962C8B-B14F-4D97-AF65-F5344CB8AC3E}">
        <p14:creationId xmlns:p14="http://schemas.microsoft.com/office/powerpoint/2010/main" val="381418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8DD931-DF90-460E-9DC9-B97BA5872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39" y="0"/>
            <a:ext cx="10178322" cy="1492132"/>
          </a:xfrm>
        </p:spPr>
        <p:txBody>
          <a:bodyPr/>
          <a:lstStyle/>
          <a:p>
            <a:pPr algn="ctr"/>
            <a:r>
              <a:rPr lang="ru-RU" dirty="0"/>
              <a:t>Проверка функций по </a:t>
            </a:r>
            <a:br>
              <a:rPr lang="ru-RU" dirty="0"/>
            </a:br>
            <a:r>
              <a:rPr lang="ru-RU" dirty="0"/>
              <a:t>основным параметрам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F78744C-ADE1-4E21-AB9F-44247B7B4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825" y="1492132"/>
            <a:ext cx="7372350" cy="5365868"/>
          </a:xfrm>
        </p:spPr>
      </p:pic>
    </p:spTree>
    <p:extLst>
      <p:ext uri="{BB962C8B-B14F-4D97-AF65-F5344CB8AC3E}">
        <p14:creationId xmlns:p14="http://schemas.microsoft.com/office/powerpoint/2010/main" val="2680750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2657C6-AA90-4CA8-B948-11A45E3EA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3F5DC2-A5B3-406D-A98C-C03C50CA0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396C94-D1CE-468D-BF57-42EEF6237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847" y="457200"/>
            <a:ext cx="9813984" cy="627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36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8EFA78-DE83-4C67-9212-E209193C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66F41A-D961-4385-B164-A0EB449A7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908" y="1398056"/>
            <a:ext cx="3717293" cy="35282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DFD339-AB1C-4AA6-A7A7-FBAC69BEA982}"/>
              </a:ext>
            </a:extLst>
          </p:cNvPr>
          <p:cNvSpPr txBox="1"/>
          <p:nvPr/>
        </p:nvSpPr>
        <p:spPr>
          <a:xfrm>
            <a:off x="1609724" y="1419639"/>
            <a:ext cx="5107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cap="all" spc="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Контакты капитана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90DB878-89CD-401A-BF3B-F432A6CB6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227" y="2257424"/>
            <a:ext cx="3299746" cy="32692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A3CA28-EC98-455E-8EF8-89BE8799584D}"/>
              </a:ext>
            </a:extLst>
          </p:cNvPr>
          <p:cNvSpPr txBox="1"/>
          <p:nvPr/>
        </p:nvSpPr>
        <p:spPr>
          <a:xfrm>
            <a:off x="3011577" y="5942004"/>
            <a:ext cx="70070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b="0" i="0" dirty="0">
                <a:solidFill>
                  <a:srgbClr val="495057"/>
                </a:solidFill>
                <a:effectLst/>
                <a:latin typeface="Roboto" panose="02000000000000000000" pitchFamily="2" charset="0"/>
                <a:hlinkClick r:id="rId4"/>
              </a:rPr>
              <a:t>Наш репозиторий с кодом :)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6699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45886-5B0C-4854-AFB7-27E0DED24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3276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Хэш-функция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31CE450-EDBC-4169-9BFD-4FF411C85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2659" y="3591517"/>
            <a:ext cx="6355631" cy="983065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4D18AA7-F452-4AFE-9239-0D93A9E85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6224" y="-276225"/>
            <a:ext cx="12944474" cy="726630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442A9A6-8808-4FFD-BDD3-29E772D11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11193693" y="3771912"/>
            <a:ext cx="1550757" cy="308608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AA80A15-E408-45FB-BCA1-4BBCB2721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2128" y="6448227"/>
            <a:ext cx="1421565" cy="40977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DEFC212-BCE2-4AFC-B7F0-9A4EA5179B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76224" y="104775"/>
            <a:ext cx="5105400" cy="1348274"/>
          </a:xfrm>
          <a:prstGeom prst="rect">
            <a:avLst/>
          </a:prstGeom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C1C295A-62D4-4DE4-AA06-7AE5A4031B9E}"/>
              </a:ext>
            </a:extLst>
          </p:cNvPr>
          <p:cNvSpPr txBox="1">
            <a:spLocks/>
          </p:cNvSpPr>
          <p:nvPr/>
        </p:nvSpPr>
        <p:spPr>
          <a:xfrm>
            <a:off x="1141412" y="34009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000" dirty="0"/>
              <a:t>Хэш-функция</a:t>
            </a:r>
          </a:p>
        </p:txBody>
      </p:sp>
    </p:spTree>
    <p:extLst>
      <p:ext uri="{BB962C8B-B14F-4D97-AF65-F5344CB8AC3E}">
        <p14:creationId xmlns:p14="http://schemas.microsoft.com/office/powerpoint/2010/main" val="247835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7B6F2-3880-49E3-AE36-F71E3891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720" y="382385"/>
            <a:ext cx="10800080" cy="82665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600" spc="800" dirty="0"/>
              <a:t>идеальная хэш-функции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13ED7D-3051-4041-9EAD-47924C070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cap="all" spc="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Детерминированность</a:t>
            </a:r>
          </a:p>
          <a:p>
            <a:pPr algn="ctr">
              <a:lnSpc>
                <a:spcPct val="150000"/>
              </a:lnSpc>
            </a:pPr>
            <a:r>
              <a:rPr lang="ru-RU" sz="3200" b="1" cap="all" spc="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Необратимость</a:t>
            </a:r>
          </a:p>
          <a:p>
            <a:pPr algn="ctr">
              <a:lnSpc>
                <a:spcPct val="150000"/>
              </a:lnSpc>
            </a:pPr>
            <a:r>
              <a:rPr lang="ru-RU" sz="3200" b="1" cap="all" spc="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Уникальность</a:t>
            </a:r>
          </a:p>
          <a:p>
            <a:pPr algn="ctr">
              <a:lnSpc>
                <a:spcPct val="150000"/>
              </a:lnSpc>
            </a:pPr>
            <a:r>
              <a:rPr lang="ru-RU" sz="3200" b="1" cap="all" spc="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ru-RU" sz="3200" b="1" cap="all" spc="400" dirty="0" err="1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Непрогнозируемость</a:t>
            </a:r>
            <a:endParaRPr lang="ru-RU" sz="3200" b="1" cap="all" spc="4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ru-RU" sz="3200" b="1" cap="all" spc="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Скорость</a:t>
            </a:r>
          </a:p>
        </p:txBody>
      </p:sp>
    </p:spTree>
    <p:extLst>
      <p:ext uri="{BB962C8B-B14F-4D97-AF65-F5344CB8AC3E}">
        <p14:creationId xmlns:p14="http://schemas.microsoft.com/office/powerpoint/2010/main" val="791752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63A797-7323-426F-8432-3EF3D8930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160665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MD5</a:t>
            </a:r>
            <a:endParaRPr lang="ru-RU" sz="6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8DB7EC-9A13-4FE7-8F5B-B8196DFA6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095500"/>
            <a:ext cx="10178322" cy="378409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6" name="Picture 2" descr="Криптографическая хеш-функция">
            <a:extLst>
              <a:ext uri="{FF2B5EF4-FFF2-40B4-BE49-F238E27FC236}">
                <a16:creationId xmlns:a16="http://schemas.microsoft.com/office/drawing/2014/main" id="{2AC8D423-D4EB-4D5F-BF94-18981F132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49" y="1466850"/>
            <a:ext cx="9731375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85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1DA99E0-4DC7-491A-9861-8BFAB2B71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Linux sha1sum команда для начинающих (с примерами) |">
            <a:extLst>
              <a:ext uri="{FF2B5EF4-FFF2-40B4-BE49-F238E27FC236}">
                <a16:creationId xmlns:a16="http://schemas.microsoft.com/office/drawing/2014/main" id="{59CF18DD-57A4-464A-A62A-A783D69D2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78" y="457200"/>
            <a:ext cx="10302147" cy="570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BF1108-2A4E-46D3-90CC-778306925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588" y="743225"/>
            <a:ext cx="3300502" cy="107743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519224-7D4F-44A9-B9F3-D8B54EDCF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913" y="327997"/>
            <a:ext cx="10178322" cy="1027315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SHA-1</a:t>
            </a:r>
            <a:endParaRPr lang="ru-RU" sz="66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F9D462C-3E3F-4578-B0EF-92842CDF9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869" y="5800725"/>
            <a:ext cx="3954931" cy="31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17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E519D-D45E-42CF-AD1D-E75F5182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Sha-2(256, 512)</a:t>
            </a:r>
            <a:endParaRPr lang="ru-RU" sz="6600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AA5AC767-77BA-4C2B-BAE7-212F7C120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225" y="1750692"/>
            <a:ext cx="8861425" cy="443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08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4C2F6B-EFD5-44B9-BE94-E49FE4988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SHA-3(256)</a:t>
            </a:r>
            <a:endParaRPr lang="ru-RU" sz="6600" dirty="0"/>
          </a:p>
        </p:txBody>
      </p:sp>
      <p:pic>
        <p:nvPicPr>
          <p:cNvPr id="4098" name="Picture 2" descr="Keccak – SHA-3 – Алгоритм хэширования – BitcoinWiki">
            <a:extLst>
              <a:ext uri="{FF2B5EF4-FFF2-40B4-BE49-F238E27FC236}">
                <a16:creationId xmlns:a16="http://schemas.microsoft.com/office/drawing/2014/main" id="{EC9CE41F-75AB-418C-A447-C4BD59ABAB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277" y="1692194"/>
            <a:ext cx="9478023" cy="478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868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E8B79F-E422-478B-8FFE-1B98BB316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600" dirty="0"/>
              <a:t>ГОСТ 34.11-94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E5847E-1851-4601-B907-FA394078A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Российский стандарт хеш-функций по гост р.34.11-94">
            <a:extLst>
              <a:ext uri="{FF2B5EF4-FFF2-40B4-BE49-F238E27FC236}">
                <a16:creationId xmlns:a16="http://schemas.microsoft.com/office/drawing/2014/main" id="{490413E0-089E-4A58-A0A9-89B4C3ADB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767" y="1533696"/>
            <a:ext cx="7883183" cy="500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983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3DB251-6AF5-45B0-8AE0-7BD319C30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074940"/>
          </a:xfrm>
        </p:spPr>
        <p:txBody>
          <a:bodyPr>
            <a:noAutofit/>
          </a:bodyPr>
          <a:lstStyle/>
          <a:p>
            <a:pPr algn="ctr"/>
            <a:r>
              <a:rPr lang="en-US" sz="6600" dirty="0"/>
              <a:t>CRC-32</a:t>
            </a:r>
            <a:endParaRPr lang="ru-RU" sz="6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620464-2AAA-49DA-A9EC-E6573C04B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8" name="Picture 4" descr="GitHub - Erriez/ErriezCRC32: Target independent, flash and RAM size  optimized CRC32 library for Arduino without CRC tables.">
            <a:extLst>
              <a:ext uri="{FF2B5EF4-FFF2-40B4-BE49-F238E27FC236}">
                <a16:creationId xmlns:a16="http://schemas.microsoft.com/office/drawing/2014/main" id="{43D3D110-CFC9-4030-BD8B-803661CA0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792" y="1866900"/>
            <a:ext cx="8932076" cy="377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791886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535</TotalTime>
  <Words>74</Words>
  <Application>Microsoft Office PowerPoint</Application>
  <PresentationFormat>Широкоэкранный</PresentationFormat>
  <Paragraphs>22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Corbel</vt:lpstr>
      <vt:lpstr>Gill Sans MT</vt:lpstr>
      <vt:lpstr>Impact</vt:lpstr>
      <vt:lpstr>Roboto</vt:lpstr>
      <vt:lpstr>Эмблема</vt:lpstr>
      <vt:lpstr>Хэширование</vt:lpstr>
      <vt:lpstr>Хэш-функция</vt:lpstr>
      <vt:lpstr>идеальная хэш-функции</vt:lpstr>
      <vt:lpstr>MD5</vt:lpstr>
      <vt:lpstr>SHA-1</vt:lpstr>
      <vt:lpstr>Sha-2(256, 512)</vt:lpstr>
      <vt:lpstr>SHA-3(256)</vt:lpstr>
      <vt:lpstr>ГОСТ 34.11-94</vt:lpstr>
      <vt:lpstr>CRC-32</vt:lpstr>
      <vt:lpstr>Проверка функций по  основным параметрам</vt:lpstr>
      <vt:lpstr>Презентация PowerPoint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Зимин</dc:creator>
  <cp:lastModifiedBy>Дмитрий Зимин</cp:lastModifiedBy>
  <cp:revision>10</cp:revision>
  <dcterms:created xsi:type="dcterms:W3CDTF">2023-11-22T08:49:39Z</dcterms:created>
  <dcterms:modified xsi:type="dcterms:W3CDTF">2023-11-30T10:47:53Z</dcterms:modified>
</cp:coreProperties>
</file>