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CF064-7D2F-7BB4-4016-7AB2047F0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63313F-5C16-8479-2704-A2E52CFEA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AA0C1-467D-02FD-0D62-3DE7CB7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C3B23-C8C1-E250-D812-DA826625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4B98A-5E28-4A01-A416-E979E3D1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9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33C3A-7464-D41B-53AC-083D28D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ACDEF-DE2E-B21A-6BAE-4D3419D9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EB4EA-3E9D-7E2B-9D02-4894246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F9906E-4BDC-8372-52DF-7173F593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B152E-E290-1ABF-3BC9-A851F2DC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9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54DFF7-4220-74E1-8E05-4AAAF8A8D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3F1ECA-0A60-BE98-4DFE-0A4590BBA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3A0C6-7553-FF5E-DB54-63D71B76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89021-045B-1607-12D4-BC7A7AE6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7E0C3-DDE2-6709-3A18-3352AC6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73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67B75-CE20-D10C-9F14-D88B75E0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3F360-09F5-8B67-8D17-4E7F8FE5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A95BC-792F-7949-C655-903B250E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90211-1477-C551-97A0-DB4C38FD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46DDE-C0E4-2A74-E886-24131122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D70BB-D423-EE40-C420-DEF53351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1D5D5-1167-172A-1921-C8B8EA83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E8312-96C5-AB09-F6BE-2FA10A14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2BA09-A29A-B74B-BB9C-87E8FAEB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878F7-A8D5-EC65-6CB9-6D110FDD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387E8-0EE6-8148-8C14-7A03F68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3A6FF-82C3-73CA-2507-2659F0E0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EF061-ABEB-C68C-65EC-987C259AA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52E733-6443-8C21-9CCC-2056F97C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4FDE0-CB27-97F4-90EF-2A8490B7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C7A3BE-EC9A-5379-F1FE-3419AD8C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0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536D-D9D1-B8F2-D02F-9C8BD305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B908C8-D8EF-0C56-EF24-3C56BDA3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BC0837-ACBB-21ED-0397-930ED84C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7793BF-26A9-DC14-FE75-D787601D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793ED6-E946-D18B-2816-312C516E4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6564DA-B138-DA1B-5A95-3B299ED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8F1B99-1B37-40E4-3A8C-8441901F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C4CE68-CA0F-93DC-BA5D-1743698D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28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C66E-5E3A-3DFF-AB61-98E03E81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AE070-8770-A750-5A63-DF61112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6EE1-CCE0-9DB6-A684-B2F7EEFF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65012-2CDF-3ED2-1439-70B4A3ED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6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A6A778-40FD-DCE9-8D6C-132FA2E7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863009-6E57-9864-E56C-DB514AE1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02D87E-BA23-921C-D8D8-7437645D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4987E-3739-5EFA-7FBB-7B834AD7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4908A-A6A2-FCBC-4BB1-CBBB3010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4DC241-E80B-05BF-FD59-2F3786C0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0293E-D5A8-8D52-9239-B3181FD5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5C4F4C-B298-318C-6622-7453A34A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142E1D-2D15-1E98-F7B4-06028428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A6FDB-2DE2-B0DE-74E9-532C3DC0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535A15-FE29-E40B-F92A-E933D5AD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BDB227-67A7-5F95-E3FE-8B3F975FC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092EE-8AA1-FEED-CB8C-B6A01BD0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417006-AB81-53C8-DFE0-45F4C672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88B7C7-34E0-3845-ECA5-BED5BC23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1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3428F-D9C2-CD46-C836-539FC52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6BA68-73F6-3A62-90C3-D2395285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D72303-4B60-8C29-B2C8-AF4617A24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4E87-5D58-44B7-A912-E590FA36A4AF}" type="datetimeFigureOut">
              <a:rPr lang="de-DE" smtClean="0"/>
              <a:t>09.07.2023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24C28-5D78-80B7-408A-289588C6D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0D9A5-4A97-1B0D-E902-E3D94E75C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8BD3-49AA-45AD-9841-28A049A5F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3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2404/how-do-you-run-a-python-script-as-a-service-in-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395AF41-E8DD-5F01-17CE-09225B5B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34" y="1782870"/>
            <a:ext cx="1761641" cy="3820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A072501-2097-4609-A81B-64208A86876C}"/>
              </a:ext>
            </a:extLst>
          </p:cNvPr>
          <p:cNvSpPr/>
          <p:nvPr/>
        </p:nvSpPr>
        <p:spPr>
          <a:xfrm>
            <a:off x="6453535" y="2561208"/>
            <a:ext cx="3949661" cy="2263805"/>
          </a:xfrm>
          <a:prstGeom prst="roundRect">
            <a:avLst>
              <a:gd name="adj" fmla="val 753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Flask</a:t>
            </a:r>
            <a:r>
              <a:rPr lang="de-DE" dirty="0"/>
              <a:t> Server Port:???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378D8CF-1A2F-CA94-5852-5AD0CD096E23}"/>
              </a:ext>
            </a:extLst>
          </p:cNvPr>
          <p:cNvSpPr/>
          <p:nvPr/>
        </p:nvSpPr>
        <p:spPr>
          <a:xfrm>
            <a:off x="7074520" y="1161866"/>
            <a:ext cx="2707689" cy="861134"/>
          </a:xfrm>
          <a:prstGeom prst="roundRect">
            <a:avLst>
              <a:gd name="adj" fmla="val 753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Service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9B1682-2BF1-E884-7798-2D010E8F5D6C}"/>
              </a:ext>
            </a:extLst>
          </p:cNvPr>
          <p:cNvSpPr txBox="1"/>
          <p:nvPr/>
        </p:nvSpPr>
        <p:spPr>
          <a:xfrm>
            <a:off x="7241781" y="460530"/>
            <a:ext cx="25101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hlinkClick r:id="rId3"/>
              </a:rPr>
              <a:t>https://stackoverflow.com/questions/32404/how-do-you-run-a-python-script-as-a-service-in-windows</a:t>
            </a:r>
            <a:r>
              <a:rPr lang="de-DE" sz="1100" dirty="0"/>
              <a:t> 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EEED185-EE58-5874-6A8F-413DF9A1B9B4}"/>
              </a:ext>
            </a:extLst>
          </p:cNvPr>
          <p:cNvSpPr/>
          <p:nvPr/>
        </p:nvSpPr>
        <p:spPr>
          <a:xfrm>
            <a:off x="7074521" y="3262544"/>
            <a:ext cx="2707689" cy="482911"/>
          </a:xfrm>
          <a:prstGeom prst="roundRect">
            <a:avLst>
              <a:gd name="adj" fmla="val 753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Picture ML Port:7861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9FA39DE-B218-BC98-9BAC-E38F1B5C0BDA}"/>
              </a:ext>
            </a:extLst>
          </p:cNvPr>
          <p:cNvSpPr/>
          <p:nvPr/>
        </p:nvSpPr>
        <p:spPr>
          <a:xfrm>
            <a:off x="7074521" y="3960738"/>
            <a:ext cx="2707689" cy="482911"/>
          </a:xfrm>
          <a:prstGeom prst="roundRect">
            <a:avLst>
              <a:gd name="adj" fmla="val 753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NSFW Check ML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9B7BF91-37EA-9A7B-8D46-938CDB0B47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88175" y="3693110"/>
            <a:ext cx="2765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885037D-2C49-2EE5-7E20-B135781A356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8428365" y="2023000"/>
            <a:ext cx="1" cy="5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2769805-20D6-7072-F5D1-AE259330B1CE}"/>
              </a:ext>
            </a:extLst>
          </p:cNvPr>
          <p:cNvCxnSpPr>
            <a:cxnSpLocks/>
          </p:cNvCxnSpPr>
          <p:nvPr/>
        </p:nvCxnSpPr>
        <p:spPr>
          <a:xfrm>
            <a:off x="5042020" y="1269507"/>
            <a:ext cx="28835" cy="460751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AB765A8-C7B7-BCE8-4CC8-1B7F6A280693}"/>
              </a:ext>
            </a:extLst>
          </p:cNvPr>
          <p:cNvSpPr txBox="1"/>
          <p:nvPr/>
        </p:nvSpPr>
        <p:spPr>
          <a:xfrm>
            <a:off x="4408665" y="477177"/>
            <a:ext cx="14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Firewall</a:t>
            </a:r>
          </a:p>
          <a:p>
            <a:r>
              <a:rPr lang="de-DE" dirty="0"/>
              <a:t>TCP: Port ???</a:t>
            </a:r>
          </a:p>
        </p:txBody>
      </p:sp>
    </p:spTree>
    <p:extLst>
      <p:ext uri="{BB962C8B-B14F-4D97-AF65-F5344CB8AC3E}">
        <p14:creationId xmlns:p14="http://schemas.microsoft.com/office/powerpoint/2010/main" val="275205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Dimitri Rybak</dc:creator>
  <cp:lastModifiedBy>Dimitri Rybak</cp:lastModifiedBy>
  <cp:revision>3</cp:revision>
  <dcterms:created xsi:type="dcterms:W3CDTF">2023-07-09T19:05:10Z</dcterms:created>
  <dcterms:modified xsi:type="dcterms:W3CDTF">2023-07-09T19:15:47Z</dcterms:modified>
</cp:coreProperties>
</file>