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73E02-0C2B-565B-5299-1EB2EB2E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432EB-B6D2-C6F1-4BA0-A95CF048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A09F8-A8A9-455F-E601-27FF6F27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9473F-BC82-A0E0-793C-42A5C2B3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78CFD-5E3F-B1D3-05BA-AB0522D4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7B063-265B-AF19-6EBD-4FB4AA44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AFC909-20E3-CBC7-327F-8BA9E7D1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16B31-5686-AD17-037B-4F2C450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CB0B3-60D6-7582-22B4-854BECB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BEACE8-F175-698E-7752-7008D4A8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37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A7FCCB-D8DC-BA64-DA0C-F5473400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4CD302-9431-EA7E-BC9B-6D29E805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F3ACE-CE26-6A02-2E96-85BEA485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AA2F-1044-EC3A-6610-731C3D4E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F291F-D9B2-6125-D217-D441695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34C7C-A31D-1EA6-8A7C-4C68DF1E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5311E-81AC-F3CA-99D7-EB6C77A6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48B1B-52B9-94B3-6BFB-DFA5AD6C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9CF783-82C4-07B0-19B0-1397EEF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0D3D7-9073-49CE-068C-BB6B3E6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4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0D78-5196-18F9-E224-541268C8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D5492-D5B8-A29E-058E-E093D1D6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329DC-D4D7-8CDE-B985-A8FE02A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4D579-9876-BB2F-A4D6-C35B124E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0CCD7-51A1-A575-9742-FDEF3F62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2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168BF-8748-A96F-A4E3-CFF5E33D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13AC1-4158-A37D-5CBA-AAA9757D6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AACE5-A1AA-22D1-A90A-F878B487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A0973-E383-F750-D96F-3CAD96F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B30A03-7D4B-DA75-8489-5C91E05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309A5-70A7-4B1F-DCB2-2FA56C21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25469-C6A5-4D39-6EBE-E3A1671B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72117-886F-531D-764C-7E3861F02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B545D5-0393-20D6-7974-4BFECBFE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FDC338-5DFA-E5D3-62A0-33963EBD9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64D7D1-C200-AA83-A893-20D84BA7F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6BB304-9072-B990-1D51-16320093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F73EDA-26EE-28A9-8162-0FAD295E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ABEBC9-E7FC-5095-F3E4-FFF327F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7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6CE26-08D7-8B99-643A-58594C4D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31DEE-54A3-34C9-8058-0049176E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CC2F90-87A6-0B48-8C72-6B4A3799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EBEE86-98E2-7ABC-A3DC-CEBEDF3D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7A31D9-3A5E-A391-7B39-B3424D96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7492E-6927-6AFC-3070-7AF07293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66DC7F-35FF-09E1-2203-195DBAAA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7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5B9D-CF53-DBBD-F163-E323CA93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73CFE-4DAA-BDC2-699E-538F615B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5FFF55-0F95-DE56-15AD-888CD195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773B19-4DDE-A4F2-A85E-F21C587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DBAA3-07D6-9F03-5EB3-2F347EE1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CE6C3-FC52-CCED-B6DD-5F69784C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3ED12-CFB4-4380-3BA2-7DACF7CF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BB1880-8423-AC62-0991-981D8F9CE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BF3600-2635-A67A-8BBB-998C82D5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9F1E04-4B46-75AE-0FCF-912E95C9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8A8FD-148C-EE67-6A55-FE970947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9472F5-3815-5D0C-E156-0AA4F802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6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0C9361-B90A-3F3E-D891-0CCE6288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CF940-1737-6767-66C1-797A56BA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5945D-E7B5-CD29-17F3-4D5C47DD3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8405-038B-4B53-BCC8-AE8FD8CDAC47}" type="datetimeFigureOut">
              <a:rPr lang="de-DE" smtClean="0"/>
              <a:t>20.05.2023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61029A-5880-8E47-DEA2-369ECC27C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D88B9-6D1F-7A87-0C0F-24008ED5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6E74-368B-4174-980F-634483232B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B3FB2A8-893B-05B3-3089-E80AF110D464}"/>
              </a:ext>
            </a:extLst>
          </p:cNvPr>
          <p:cNvSpPr/>
          <p:nvPr/>
        </p:nvSpPr>
        <p:spPr>
          <a:xfrm>
            <a:off x="369904" y="1171853"/>
            <a:ext cx="4983332" cy="422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Chrome - SAC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1620291-0CB8-C075-000E-E7B9BA75BB7C}"/>
              </a:ext>
            </a:extLst>
          </p:cNvPr>
          <p:cNvSpPr/>
          <p:nvPr/>
        </p:nvSpPr>
        <p:spPr>
          <a:xfrm>
            <a:off x="6576875" y="1171853"/>
            <a:ext cx="4983332" cy="422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SaaS E2E </a:t>
            </a:r>
            <a:r>
              <a:rPr lang="de-DE" dirty="0" err="1"/>
              <a:t>Testing</a:t>
            </a:r>
            <a:r>
              <a:rPr lang="de-DE" dirty="0"/>
              <a:t> - Dimitri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2DCD998-6A9F-D7CF-F4E1-71F61EF165B5}"/>
              </a:ext>
            </a:extLst>
          </p:cNvPr>
          <p:cNvSpPr/>
          <p:nvPr/>
        </p:nvSpPr>
        <p:spPr>
          <a:xfrm>
            <a:off x="1500327" y="3284738"/>
            <a:ext cx="1447060" cy="3551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Before</a:t>
            </a:r>
            <a:r>
              <a:rPr lang="de-DE" dirty="0"/>
              <a:t> Test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CB773D-2DC8-2906-F82B-421D4D76414E}"/>
              </a:ext>
            </a:extLst>
          </p:cNvPr>
          <p:cNvSpPr txBox="1"/>
          <p:nvPr/>
        </p:nvSpPr>
        <p:spPr>
          <a:xfrm>
            <a:off x="1617956" y="3675356"/>
            <a:ext cx="122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200" b="0" i="0" dirty="0">
                <a:effectLst/>
                <a:latin typeface="consolas" panose="020B0609020204030204" pitchFamily="49" charset="0"/>
              </a:rPr>
              <a:t>0: __widget0</a:t>
            </a:r>
            <a:endParaRPr lang="de-DE" sz="12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4CA1306-1D16-3E1C-3AA0-588C8ACE922C}"/>
              </a:ext>
            </a:extLst>
          </p:cNvPr>
          <p:cNvSpPr/>
          <p:nvPr/>
        </p:nvSpPr>
        <p:spPr>
          <a:xfrm>
            <a:off x="7566734" y="3508471"/>
            <a:ext cx="1917577" cy="443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Ausführen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83B089D-09E5-C82F-134C-544D5ABBA7B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rot="10800000">
            <a:off x="2947388" y="3462293"/>
            <a:ext cx="4619347" cy="268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38AC51-807E-882C-8915-F581518B018B}"/>
              </a:ext>
            </a:extLst>
          </p:cNvPr>
          <p:cNvSpPr/>
          <p:nvPr/>
        </p:nvSpPr>
        <p:spPr>
          <a:xfrm>
            <a:off x="3062796" y="1282823"/>
            <a:ext cx="2178730" cy="3551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Chrome </a:t>
            </a:r>
            <a:r>
              <a:rPr lang="de-DE" dirty="0" err="1"/>
              <a:t>AddIn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6EE43D60-9E52-4D0A-E4B3-59BC6266F72D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5400000" flipH="1" flipV="1">
            <a:off x="2364605" y="1497182"/>
            <a:ext cx="1646808" cy="1928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97977D8-15E1-6469-65ED-0CA109FF949B}"/>
              </a:ext>
            </a:extLst>
          </p:cNvPr>
          <p:cNvSpPr txBox="1"/>
          <p:nvPr/>
        </p:nvSpPr>
        <p:spPr>
          <a:xfrm>
            <a:off x="2918352" y="2149254"/>
            <a:ext cx="122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200" b="0" i="0" dirty="0">
                <a:effectLst/>
                <a:latin typeface="consolas" panose="020B0609020204030204" pitchFamily="49" charset="0"/>
              </a:rPr>
              <a:t>1: __widget0</a:t>
            </a:r>
            <a:endParaRPr lang="de-DE" sz="1200" dirty="0"/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932C9773-8887-36F3-4ABB-486AD252EBA3}"/>
              </a:ext>
            </a:extLst>
          </p:cNvPr>
          <p:cNvCxnSpPr>
            <a:cxnSpLocks/>
          </p:cNvCxnSpPr>
          <p:nvPr/>
        </p:nvCxnSpPr>
        <p:spPr>
          <a:xfrm>
            <a:off x="5257061" y="1445211"/>
            <a:ext cx="145445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066DEA6-D253-140A-DD8D-52DADB39A815}"/>
              </a:ext>
            </a:extLst>
          </p:cNvPr>
          <p:cNvSpPr txBox="1"/>
          <p:nvPr/>
        </p:nvSpPr>
        <p:spPr>
          <a:xfrm>
            <a:off x="5372840" y="1126660"/>
            <a:ext cx="122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200" b="0" i="0" dirty="0" err="1">
                <a:effectLst/>
                <a:latin typeface="consolas" panose="020B0609020204030204" pitchFamily="49" charset="0"/>
              </a:rPr>
              <a:t>LogIn</a:t>
            </a:r>
            <a:endParaRPr lang="de-DE" sz="1200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1A868F1-C009-9957-2301-D6FCD85E054C}"/>
              </a:ext>
            </a:extLst>
          </p:cNvPr>
          <p:cNvCxnSpPr>
            <a:cxnSpLocks/>
          </p:cNvCxnSpPr>
          <p:nvPr/>
        </p:nvCxnSpPr>
        <p:spPr>
          <a:xfrm>
            <a:off x="5142020" y="1635466"/>
            <a:ext cx="2424713" cy="1960888"/>
          </a:xfrm>
          <a:prstGeom prst="bentConnector3">
            <a:avLst>
              <a:gd name="adj1" fmla="val 624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3E50403-58E3-6109-0E0C-97B63806B248}"/>
              </a:ext>
            </a:extLst>
          </p:cNvPr>
          <p:cNvSpPr txBox="1"/>
          <p:nvPr/>
        </p:nvSpPr>
        <p:spPr>
          <a:xfrm>
            <a:off x="6711518" y="2063163"/>
            <a:ext cx="12228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200" b="0" i="0" dirty="0">
                <a:effectLst/>
                <a:latin typeface="consolas" panose="020B0609020204030204" pitchFamily="49" charset="0"/>
              </a:rPr>
              <a:t>2: __widget0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506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Dimitri Rybak</dc:creator>
  <cp:lastModifiedBy>Dimitri Rybak</cp:lastModifiedBy>
  <cp:revision>1</cp:revision>
  <dcterms:created xsi:type="dcterms:W3CDTF">2023-05-20T08:01:46Z</dcterms:created>
  <dcterms:modified xsi:type="dcterms:W3CDTF">2023-05-20T08:56:44Z</dcterms:modified>
</cp:coreProperties>
</file>