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9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e_dia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Overview</a:t>
            </a:r>
          </a:p>
          <a:p>
            <a:r>
              <a:rPr lang="en-US" sz="2400">
                <a:solidFill>
                  <a:srgbClr val="000000"/>
                </a:solidFill>
              </a:rPr>
              <a:t>State diagrams versus flowcharts</a:t>
            </a:r>
          </a:p>
        </p:txBody>
      </p:sp>
    </p:spTree>
    <p:extLst>
      <p:ext uri="{BB962C8B-B14F-4D97-AF65-F5344CB8AC3E}">
        <p14:creationId xmlns:p14="http://schemas.microsoft.com/office/powerpoint/2010/main" val="2193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State Diagrams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What is a State Diagram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A state diagram is a type of diagram used in computer science and related fields to describe the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behavior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 of systems. State diagrams require that the system described is composed of a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finite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 number of states; sometimes, this is indeed the case, while at other times this is a reasonable abstraction. Many forms of state diagrams exist, which differ slightly and have different semantics.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State diagrams versus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flowchart illustrates processes that are executed in the system that change the state of objects. A state diagram shows the actual changes in state, not the processes or commands that created those changes.</a:t>
            </a:r>
            <a:endParaRPr sz="2000" dirty="0"/>
          </a:p>
        </p:txBody>
      </p:sp>
      <p:pic>
        <p:nvPicPr>
          <p:cNvPr id="4" name="Picture 3" descr="State diagram versus flow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181357"/>
            <a:ext cx="6250769" cy="23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068FDE1F-9626-AE47-A4A7-F608E2FD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64" y="0"/>
            <a:ext cx="3458904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29F981-982A-204E-A281-76E941C46DA0}"/>
              </a:ext>
            </a:extLst>
          </p:cNvPr>
          <p:cNvSpPr txBox="1"/>
          <p:nvPr/>
        </p:nvSpPr>
        <p:spPr>
          <a:xfrm>
            <a:off x="608488" y="2032534"/>
            <a:ext cx="4058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Coffee Machine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5895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29F981-982A-204E-A281-76E941C46DA0}"/>
              </a:ext>
            </a:extLst>
          </p:cNvPr>
          <p:cNvSpPr txBox="1"/>
          <p:nvPr/>
        </p:nvSpPr>
        <p:spPr>
          <a:xfrm>
            <a:off x="608488" y="2032534"/>
            <a:ext cx="4058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Printer State Diagram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C979202-5AA1-BB49-878D-F59E20111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247650"/>
            <a:ext cx="70993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1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174</Words>
  <Application>Microsoft Macintosh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Light</vt:lpstr>
      <vt:lpstr>Segoe UI</vt:lpstr>
      <vt:lpstr>Segoe UI Light</vt:lpstr>
      <vt:lpstr>Segoe UI Semilight</vt:lpstr>
      <vt:lpstr>Office Theme</vt:lpstr>
      <vt:lpstr>QuickStarter Theme</vt:lpstr>
      <vt:lpstr>Contents</vt:lpstr>
      <vt:lpstr>State Diagrams</vt:lpstr>
      <vt:lpstr>State diagrams versus flowcharts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Diagrams</dc:title>
  <dc:creator>Dimick, Lynn</dc:creator>
  <cp:lastModifiedBy>Dimick, Lynn</cp:lastModifiedBy>
  <cp:revision>2</cp:revision>
  <dcterms:created xsi:type="dcterms:W3CDTF">2020-02-10T16:58:15Z</dcterms:created>
  <dcterms:modified xsi:type="dcterms:W3CDTF">2020-02-22T23:41:07Z</dcterms:modified>
</cp:coreProperties>
</file>