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5BAFDB-D947-488C-8B8E-2CDFD2A63E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847570-FEE1-48C3-BD3C-2195A27106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3BDE11-742E-464E-835D-2F82274D05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7193F4-CD98-4002-B888-B34159203A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F8353C-338E-4C3D-92D5-6B2C8DDA93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D8AA43-FC81-4D89-A75F-8A2773A117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CDD018-9A67-4FA5-BA82-4AACF4FA2A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4D6C51-9F2F-4639-A22A-50A10822B5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552751-1CBA-43BA-9FDF-3A1B982553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76DA1E-9545-4D5E-94A8-B1312B166B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1F2864-BB57-4EE8-B13F-F35D7E3478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4F1C20-850F-4147-B42B-66C0B64D57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59B8CF2-15A5-4511-81A3-713409F4033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9560" y="103572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Εφαρμογή Online Παραγγελίας και παράδοσης φαγητού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29560" y="17409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333333"/>
                </a:solidFill>
                <a:latin typeface="Arial"/>
              </a:rPr>
              <a:t>Ομάδα 1</a:t>
            </a:r>
            <a:endParaRPr b="0" lang="en-US" sz="3200" spc="-1" strike="noStrike">
              <a:solidFill>
                <a:srgbClr val="333333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3200" spc="-1" strike="noStrike">
                <a:solidFill>
                  <a:srgbClr val="333333"/>
                </a:solidFill>
                <a:latin typeface="Arial"/>
              </a:rPr>
              <a:t>Αρβανιτόπουλος Λέανδρος, 1072809</a:t>
            </a:r>
            <a:endParaRPr b="0" lang="en-US" sz="3200" spc="-1" strike="noStrike">
              <a:solidFill>
                <a:srgbClr val="333333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3200" spc="-1" strike="noStrike">
                <a:solidFill>
                  <a:srgbClr val="333333"/>
                </a:solidFill>
                <a:latin typeface="Arial"/>
              </a:rPr>
              <a:t>Σκαμαντζούρα Δήμητρα-Μαρία, 1072713</a:t>
            </a:r>
            <a:endParaRPr b="0" lang="en-US" sz="3200" spc="-1" strike="noStrike">
              <a:solidFill>
                <a:srgbClr val="333333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Ανάλυση Μικρόκοσμου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302400" indent="-226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Πελάτης κάνει μία παραγγελία.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2400" indent="-226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Ο πελάτης πρέπει να πληρώσει την παραγγελία στην παραδοσή της και μπορεί να την αξιολογήσει αν επιθυμεί.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2400" indent="-226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Ο πελάτης έχει ιστορικό παραγγελιών που μπορεί να το αναζητήσει και έχει λίστα με αγαπημένα καταστήματα.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2400" indent="-226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Κάθε κατάστημα έχει κάποια αξιολογία και ορισμένα πιάτα, αυτά τα πιάτα ανήκουν σε κάποια κατηγορία.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02400" indent="-226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Κάθε παραγγελία περιέχει ένα αριθμό πιάτων από το επιλεγμένο κατάστημα.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ERD Βάσης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437120" y="840240"/>
            <a:ext cx="7262280" cy="4829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Schema Βάσης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437120" y="840240"/>
            <a:ext cx="7262280" cy="482976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Main Menu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03640" y="1367280"/>
            <a:ext cx="9071640" cy="32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Logging In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03640" y="1367280"/>
            <a:ext cx="9071640" cy="32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-97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Searching by Category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14400" y="797040"/>
            <a:ext cx="8458200" cy="468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2024-01-14T13:26:17Z</dcterms:created>
  <dc:creator/>
  <dc:description/>
  <dc:language>en-US</dc:language>
  <cp:lastModifiedBy/>
  <dcterms:modified xsi:type="dcterms:W3CDTF">2024-01-14T17:05:02Z</dcterms:modified>
  <cp:revision>3</cp:revision>
  <dc:subject/>
  <dc:title/>
</cp:coreProperties>
</file>