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70452-5E11-4993-B0E2-8EC6E0C9D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AB391-47D5-42A9-B6D6-749A99989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A9172-1723-4539-9E56-2BFB01BD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D4CF-2C7E-4626-B9B1-D716DDDE6C42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6023D-F93E-464D-BDC5-B8AC8308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D91E-02B3-41AF-B89E-60710F64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B267-D572-4FA5-AFBA-BEC678008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54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A92B-07C2-4472-A82A-3135BC95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0F1EB-4969-4113-A347-A76697A31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F84DA-DE32-4DDF-915E-10BD39F7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D4CF-2C7E-4626-B9B1-D716DDDE6C42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78CA-6CD0-4684-818B-581E6EA1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056AF-A7E6-420C-A0C2-6F826E64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B267-D572-4FA5-AFBA-BEC678008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B6C55-8634-4868-BFF2-8B229CBC6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B13C1-5D14-4961-85AA-4D9D8C9C3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04F50-3D2E-455B-8CBF-517F5A41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D4CF-2C7E-4626-B9B1-D716DDDE6C42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35F55-45EE-49D0-A767-3404B2EB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7475-0E43-4335-8FFF-EC18AB8C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B267-D572-4FA5-AFBA-BEC678008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10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2927-0898-44D0-94EF-F7F4C6A6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0A4A6-60BA-4AB7-BDF7-50EB85AAA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312D5-AD35-4CF7-9A0A-60BA5258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D4CF-2C7E-4626-B9B1-D716DDDE6C42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0668C-6CE1-4D22-B255-DAB8CEB3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C3EC-901A-4628-A275-EA04F24C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B267-D572-4FA5-AFBA-BEC678008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41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5CFE-831B-4742-9E41-5B99C3E27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EB5FE-EE76-4D31-B637-EE8D469E3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D6C86-A429-4FC2-8D91-7419DB03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D4CF-2C7E-4626-B9B1-D716DDDE6C42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0BC13-CA03-4520-80FF-55D3C3FF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44E4C-BB0B-41B0-ABF5-0E435A5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B267-D572-4FA5-AFBA-BEC678008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75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81EE-C5E0-4FC2-B333-2A4CAAE2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DDD3-409B-4F31-B2B7-71F8E2AAE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B8621-EEF7-4D7C-A124-9894AF6AA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E4A77-A078-4EF8-A2B8-080ECA89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D4CF-2C7E-4626-B9B1-D716DDDE6C42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D15C5-A53A-46D4-8A20-ECF01BA1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05EE7-CBD0-4050-9718-E532C8F1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B267-D572-4FA5-AFBA-BEC678008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86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A8BA-419A-49C6-891C-38ECF837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7EE03-AFDD-4BCB-9CCA-A1D6182C8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76458-6057-44CF-BBA6-77F1E727B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A3EFB-7119-4C2D-80B9-FD4FCA328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301CF-9FE4-474B-A82F-2C47B4FF3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3AAF0-22F2-49D2-84C6-19C1ED47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D4CF-2C7E-4626-B9B1-D716DDDE6C42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28DCA-9501-4CC2-8033-9C040DD4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B0A1D-A572-49CF-9FF6-82CA95C0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B267-D572-4FA5-AFBA-BEC678008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29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AC8B-56F2-490E-BEE5-4EFDFFE7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30D68-5362-46A2-847C-E910E0CA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D4CF-2C7E-4626-B9B1-D716DDDE6C42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D3D51-D20F-457F-9113-0ECCAA86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0713D-0EA6-491A-B74B-8646E60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B267-D572-4FA5-AFBA-BEC678008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23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5B71A-F59C-4434-ABD9-EC0B6FAC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D4CF-2C7E-4626-B9B1-D716DDDE6C42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6875D-DFC0-4368-B4EA-F03ADA71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03233-AD62-4027-A71B-521B003B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B267-D572-4FA5-AFBA-BEC678008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97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30C3B-BBE5-409D-A9DC-8BE210A2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CA313-D1FA-4ECF-91E8-B341F78DE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4F0A8-3935-4F50-898F-7CE76E416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3BBCC-8C23-4B53-9FA7-C33EFF5E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D4CF-2C7E-4626-B9B1-D716DDDE6C42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50B39-69F9-40B0-8625-0CB06691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05393-98BA-4DD9-8788-DB60BB0F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B267-D572-4FA5-AFBA-BEC678008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18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2A55-D653-45B3-BE06-3272691A1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CC060-E245-412C-9DC9-E5B633712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250BE-4EB6-4356-B0E1-E138F7466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07EC1-C1B5-483F-802B-1BA44EBE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D4CF-2C7E-4626-B9B1-D716DDDE6C42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B33FA-33A9-4C3E-B67A-0A869C66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DEEF9-E622-4E58-827B-9B1FA211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B267-D572-4FA5-AFBA-BEC678008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31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474D1-B43D-4716-82A0-A6831E14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9675A-1036-455D-AC52-E2AF88817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F31F-05FF-430B-923C-F66F32D4B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ED4CF-2C7E-4626-B9B1-D716DDDE6C42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24D4C-4689-4ADE-9AB6-8FBB34C45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FEB48-FA43-44B0-898A-50E800282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2B267-D572-4FA5-AFBA-BEC678008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40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F02B-DECD-4B88-8EB6-77784706D5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C3C53-CFA6-407A-95B1-A7884238B1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65B84-1DD3-4519-820B-D98B54434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9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2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6DBF-353E-48C1-A65E-BB6F7E2F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828EC-EC8F-4775-A81A-052347407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A1F48-F2C3-4B79-80C7-DF2CA44EE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3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3567-0443-43DC-9551-4D49E045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2613-B95E-4D92-8C14-4D567BDE0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FC45B2-D28B-4495-B3DF-4E81FD004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98" r="15614" b="5324"/>
          <a:stretch/>
        </p:blipFill>
        <p:spPr>
          <a:xfrm>
            <a:off x="0" y="-1"/>
            <a:ext cx="12209488" cy="69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6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BDD5-A890-4937-BB1A-EEB96C81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E0328-EEFC-459B-B609-6AF0CE0A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204BD-E840-4C85-8919-191547A3B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98" r="15898" b="53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3349-B6D2-434D-8E75-E11B9E07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1B37B-E315-4DE3-ADAD-3D8C797A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F5E33-97C0-41B6-B1EA-61C626C74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5" t="11650" r="17063" b="5324"/>
          <a:stretch/>
        </p:blipFill>
        <p:spPr>
          <a:xfrm>
            <a:off x="357187" y="-14439"/>
            <a:ext cx="11765315" cy="6872439"/>
          </a:xfrm>
          <a:prstGeom prst="rect">
            <a:avLst/>
          </a:prstGeom>
          <a:solidFill>
            <a:srgbClr val="262626"/>
          </a:solidFill>
        </p:spPr>
      </p:pic>
    </p:spTree>
    <p:extLst>
      <p:ext uri="{BB962C8B-B14F-4D97-AF65-F5344CB8AC3E}">
        <p14:creationId xmlns:p14="http://schemas.microsoft.com/office/powerpoint/2010/main" val="397614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11FE-5F94-4319-98CC-9647BC7A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D7C0F-5D8C-4FD7-A8F5-64BEC1D4F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A433D-A30B-48EE-B519-854241B301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2" t="11522" r="22524" b="4336"/>
          <a:stretch/>
        </p:blipFill>
        <p:spPr>
          <a:xfrm>
            <a:off x="937704" y="-13295"/>
            <a:ext cx="10697592" cy="68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2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VASALSKI</dc:creator>
  <cp:lastModifiedBy>MIKE VASALSKI</cp:lastModifiedBy>
  <cp:revision>2</cp:revision>
  <dcterms:created xsi:type="dcterms:W3CDTF">2020-12-29T15:41:12Z</dcterms:created>
  <dcterms:modified xsi:type="dcterms:W3CDTF">2020-12-29T15:52:03Z</dcterms:modified>
</cp:coreProperties>
</file>