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89" r:id="rId36"/>
    <p:sldId id="290" r:id="rId37"/>
    <p:sldId id="295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B0F348-5729-4F3A-96E7-CF1F490EA5AE}">
          <p14:sldIdLst>
            <p14:sldId id="256"/>
            <p14:sldId id="257"/>
            <p14:sldId id="258"/>
          </p14:sldIdLst>
        </p14:section>
        <p14:section name="Introduction" id="{34A39EAD-20CF-4BE6-933D-121CAAA93F27}">
          <p14:sldIdLst>
            <p14:sldId id="259"/>
            <p14:sldId id="260"/>
            <p14:sldId id="261"/>
          </p14:sldIdLst>
        </p14:section>
        <p14:section name="State Hook" id="{FFC9CA1C-E6AD-429D-B549-78864BA55F56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ffect Hook" id="{94F1F751-DFC7-46AD-9FB2-337EC0BD0C32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Custom Hooks" id="{17398F64-E501-47EE-8B60-1728849FCA30}">
          <p14:sldIdLst>
            <p14:sldId id="277"/>
            <p14:sldId id="278"/>
            <p14:sldId id="279"/>
            <p14:sldId id="280"/>
          </p14:sldIdLst>
        </p14:section>
        <p14:section name="Rules of Hooks" id="{6576CAC9-22DA-4DCB-AA71-E1A230D2621F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6DC272FF-D62C-4DC4-9D14-E96EBAD2D2EC}">
          <p14:sldIdLst>
            <p14:sldId id="287"/>
            <p14:sldId id="293"/>
            <p14:sldId id="289"/>
            <p14:sldId id="290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66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985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137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63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03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05228"/>
            <a:ext cx="2950749" cy="363552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90699"/>
            <a:ext cx="2980696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85869" y="4648201"/>
            <a:ext cx="3137440" cy="911599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6199" y="2209801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92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208" y="1600201"/>
            <a:ext cx="79248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97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9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769620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7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State Hook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Effect Hook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39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66294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3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3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00201"/>
            <a:ext cx="9829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21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48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Effect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Rules of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914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762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0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Effect Hook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7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1"/>
            <a:ext cx="2285695" cy="2285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Custom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6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97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68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Custom Hook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1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Rules of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7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React Functions</a:t>
            </a:r>
            <a:endParaRPr lang="en-US" dirty="0"/>
          </a:p>
          <a:p>
            <a:r>
              <a:rPr lang="en-US" dirty="0">
                <a:hlinkClick r:id="rId2"/>
              </a:rPr>
              <a:t>Linter plugin</a:t>
            </a:r>
            <a:r>
              <a:rPr lang="en-US" dirty="0"/>
              <a:t> enforcing these rules automatically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18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from React Functions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118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70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ESLint plugin called </a:t>
            </a:r>
            <a:r>
              <a:rPr lang="en-US" dirty="0">
                <a:hlinkClick r:id="rId2"/>
              </a:rPr>
              <a:t>eslint-plugin-react-hooks</a:t>
            </a:r>
            <a:r>
              <a:rPr lang="en-US" dirty="0"/>
              <a:t> that enforces these two rules</a:t>
            </a:r>
          </a:p>
          <a:p>
            <a:r>
              <a:rPr lang="en-US" dirty="0"/>
              <a:t>You can add this plugin to your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Linter Plugin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144" y="3200400"/>
            <a:ext cx="7687056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npm install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eslint-plugin-react-hooks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--save-dev</a:t>
            </a:r>
            <a:endParaRPr 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43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Plugin Configuration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1"/>
            <a:ext cx="1120295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"plugins":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"rules":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"react-hooks/rules-of-hooks": "error",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rules of Hooks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"react-hooks/exhaustive-deps": "warn"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effect dependencies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987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0" y="1151122"/>
            <a:ext cx="9256800" cy="537388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Hooks</a:t>
            </a:r>
            <a:r>
              <a:rPr lang="en-US" sz="3200" dirty="0"/>
              <a:t> is a special functions that lets you "hook into" React features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adds the ability to perform side effects from a function component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Custom Hooks are normal JS functions, whose </a:t>
            </a:r>
            <a:r>
              <a:rPr lang="en-US" b="1" dirty="0">
                <a:solidFill>
                  <a:schemeClr val="bg1"/>
                </a:solidFill>
              </a:rPr>
              <a:t>names starts with 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b="1" dirty="0"/>
              <a:t>"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of using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0201" y="1295400"/>
            <a:ext cx="2253081" cy="2438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0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1670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165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0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1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dirty="0"/>
              <a:t>Using hooks to </a:t>
            </a:r>
            <a:r>
              <a:rPr lang="en-US" b="1" dirty="0">
                <a:solidFill>
                  <a:schemeClr val="bg1"/>
                </a:solidFill>
              </a:rPr>
              <a:t>share functionality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79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State Hook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64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6399212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22655"/>
            <a:ext cx="60960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992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1384</Words>
  <Application>Microsoft Office PowerPoint</Application>
  <PresentationFormat>Widescreen</PresentationFormat>
  <Paragraphs>238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React Hooks</vt:lpstr>
      <vt:lpstr>Table of Contents</vt:lpstr>
      <vt:lpstr>Have a Question?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React Functions </vt:lpstr>
      <vt:lpstr>Linter Plugin</vt:lpstr>
      <vt:lpstr>Linter Plugin Configuration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9</cp:revision>
  <dcterms:created xsi:type="dcterms:W3CDTF">2018-05-23T13:08:44Z</dcterms:created>
  <dcterms:modified xsi:type="dcterms:W3CDTF">2020-05-07T09:22:29Z</dcterms:modified>
  <cp:category>programming;computer programming;software development; javascript; web; react</cp:category>
</cp:coreProperties>
</file>