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295" r:id="rId42"/>
    <p:sldId id="296" r:id="rId43"/>
    <p:sldId id="301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7DD837-C899-4A6C-904F-46DCB2E5DA3E}">
          <p14:sldIdLst>
            <p14:sldId id="256"/>
            <p14:sldId id="257"/>
            <p14:sldId id="258"/>
          </p14:sldIdLst>
        </p14:section>
        <p14:section name="Lists &amp; Keys" id="{F4CF8E58-2789-4E73-99E9-C3B93B41CBD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mponent Lifecycle" id="{B34AD2BE-1E65-451B-9089-8E0CB727C4E3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HOC Overview" id="{C6673EAE-8957-4061-8013-C69239E79B96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SS Modules" id="{1CE68221-6440-47DD-AD01-BB06B66E0FFC}">
          <p14:sldIdLst>
            <p14:sldId id="282"/>
            <p14:sldId id="283"/>
            <p14:sldId id="284"/>
            <p14:sldId id="285"/>
          </p14:sldIdLst>
        </p14:section>
        <p14:section name="Fetching Data" id="{685EEF01-21FC-42AE-9B0F-69F6B9A6B83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DD498F82-2501-4888-8E7F-3FE4230756D2}">
          <p14:sldIdLst>
            <p14:sldId id="293"/>
            <p14:sldId id="299"/>
            <p14:sldId id="295"/>
            <p14:sldId id="29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40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43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78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8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827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00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Components – Deep Dive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C749DEE-0180-4E0A-B56B-6626A83AA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7" y="2819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4884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1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64206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5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7" y="1213117"/>
            <a:ext cx="2730727" cy="27307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Component Lifecycle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4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26" y="1752601"/>
            <a:ext cx="8336948" cy="381013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2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2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2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1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9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Higher-Order Components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74000"/>
            <a:ext cx="6022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(arr,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result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0" y="4959000"/>
            <a:ext cx="8475388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EnhancedComponent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789" y="1981200"/>
            <a:ext cx="1065842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logged(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latin typeface="Consolas" panose="020B0609020204030204" pitchFamily="49" charset="0"/>
              </a:rPr>
              <a:t>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4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53" y="1164133"/>
            <a:ext cx="2895295" cy="289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CSS 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9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9801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10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2" y="2461127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71" y="3944001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2550253"/>
            <a:ext cx="4572000" cy="408623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666" y="4108691"/>
            <a:ext cx="2941334" cy="408623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65" y="6087335"/>
            <a:ext cx="4442468" cy="408623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3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3" y="1554901"/>
            <a:ext cx="2133295" cy="21332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Fetch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6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30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6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2"/>
          </a:xfrm>
        </p:spPr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6705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apiUrl = '...';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(res =&gt; res.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2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8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49" y="2260879"/>
            <a:ext cx="2743200" cy="408623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79" y="4287396"/>
            <a:ext cx="2743200" cy="408623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8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8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 and Keys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5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9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67878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543862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4202668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9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5874000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6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39000"/>
            <a:ext cx="58602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6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9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982</Words>
  <Application>Microsoft Office PowerPoint</Application>
  <PresentationFormat>Widescreen</PresentationFormat>
  <Paragraphs>358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Components – Deep Dive</vt:lpstr>
      <vt:lpstr>Table of Contents</vt:lpstr>
      <vt:lpstr>Have a Question?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Component Lifecycle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Higher-Order Components</vt:lpstr>
      <vt:lpstr>Higher-Order Components</vt:lpstr>
      <vt:lpstr>Example: Reducer Function</vt:lpstr>
      <vt:lpstr>Higher-Order Functions </vt:lpstr>
      <vt:lpstr>HOC Example</vt:lpstr>
      <vt:lpstr>Advantages</vt:lpstr>
      <vt:lpstr>CSS Modules</vt:lpstr>
      <vt:lpstr>CSS Modules</vt:lpstr>
      <vt:lpstr>CSS Modules</vt:lpstr>
      <vt:lpstr>CSS Modules</vt:lpstr>
      <vt:lpstr>Using Fetch API</vt:lpstr>
      <vt:lpstr>Fetch API</vt:lpstr>
      <vt:lpstr>Fetch API</vt:lpstr>
      <vt:lpstr>Fetch API</vt:lpstr>
      <vt:lpstr>Fetch API</vt:lpstr>
      <vt:lpstr>Fetch Services</vt:lpstr>
      <vt:lpstr>Fetch Service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2020-05-07T09:21:50Z</dcterms:modified>
  <cp:category>programming;computer programming;software development; javascript; web; react</cp:category>
</cp:coreProperties>
</file>