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287" r:id="rId34"/>
    <p:sldId id="288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338E5F-33EE-47BB-9C71-88AB207475AA}">
          <p14:sldIdLst>
            <p14:sldId id="256"/>
            <p14:sldId id="257"/>
            <p14:sldId id="258"/>
          </p14:sldIdLst>
        </p14:section>
        <p14:section name="Virtual DOM" id="{1CA94CF6-3B73-456B-AEC7-CE7B28F0C962}">
          <p14:sldIdLst>
            <p14:sldId id="259"/>
            <p14:sldId id="260"/>
            <p14:sldId id="261"/>
          </p14:sldIdLst>
        </p14:section>
        <p14:section name="Routing Overview" id="{682D7920-6B47-48BB-8BB7-A29507BD5359}">
          <p14:sldIdLst>
            <p14:sldId id="262"/>
            <p14:sldId id="263"/>
            <p14:sldId id="264"/>
          </p14:sldIdLst>
        </p14:section>
        <p14:section name="React Router" id="{6C201BD2-7836-44EA-83B5-2D0BD5C46841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React Lazy &amp; Suspense" id="{4E8BCE8D-0A6D-4BA7-9729-3BE744A1300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91"/>
          </p14:sldIdLst>
        </p14:section>
        <p14:section name="Conclusion" id="{06CAAED5-1924-49E0-A1D1-95631072497E}">
          <p14:sldIdLst>
            <p14:sldId id="287"/>
            <p14:sldId id="28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467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7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056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2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947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9460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React – Routing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3769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140" y="1600200"/>
            <a:ext cx="3093720" cy="16918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React-Router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574000"/>
            <a:ext cx="6278999" cy="3194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95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1000" y="1884284"/>
            <a:ext cx="47250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7709" y="3879000"/>
            <a:ext cx="7674000" cy="1004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 from 'react-router-dom';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70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1000" y="2484000"/>
            <a:ext cx="6054000" cy="1586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1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1000" y="2638221"/>
            <a:ext cx="5603999" cy="1877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664199" y="4352333"/>
            <a:ext cx="2590800" cy="408623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41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6000" y="1944000"/>
            <a:ext cx="5513999" cy="3331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49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component that’s wrapped by Router has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wraps the components and injects these objects as props inside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BrowserRouter As Router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4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2380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object contains information about how a </a:t>
            </a:r>
            <a:r>
              <a:rPr lang="en-US" b="1" dirty="0">
                <a:solidFill>
                  <a:schemeClr val="bg1"/>
                </a:solidFill>
              </a:rPr>
              <a:t>&lt;Route path&gt;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matched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/>
              <a:t> - key/value pairs parsed from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isExact</a:t>
            </a:r>
            <a:r>
              <a:rPr lang="en-US" dirty="0"/>
              <a:t> - true if the entire URL was matched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- the path pattern used to 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matched portion of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4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09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b="1" dirty="0"/>
              <a:t> </a:t>
            </a:r>
            <a:r>
              <a:rPr lang="en-US" dirty="0"/>
              <a:t>object allows you to manage and handle the browser history inside your views or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goBackgoForward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86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255028"/>
            <a:ext cx="80340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930791"/>
            <a:ext cx="37140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/catalog/elecronics/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0" y="4689000"/>
            <a:ext cx="42540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8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2346007"/>
            <a:ext cx="5739000" cy="1004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341000" y="3661661"/>
            <a:ext cx="4114800" cy="715089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01000" y="2674080"/>
            <a:ext cx="7113899" cy="1004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01000" y="4724662"/>
            <a:ext cx="7113900" cy="1004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9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1" y="1981200"/>
            <a:ext cx="4613999" cy="24588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79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704947" cy="27049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Lazy Loading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Code-Splitting – Bundling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47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7000" y="2547316"/>
            <a:ext cx="4457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7000" y="4397536"/>
            <a:ext cx="4495800" cy="1575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6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6694" y="3238198"/>
            <a:ext cx="4838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63376" y="365362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8790" y="3242174"/>
            <a:ext cx="5167411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27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2667001"/>
            <a:ext cx="10896600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8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Suspense – Showing Indicators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1" y="2590800"/>
            <a:ext cx="7842791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3800" y="30933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7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35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Route-based Code Splitting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1" y="2057401"/>
            <a:ext cx="7886699" cy="368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1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5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70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3" y="1364310"/>
            <a:ext cx="2819095" cy="2819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Virtual 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8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3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1385091"/>
            <a:ext cx="2438248" cy="2438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Routing Overview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35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1393</Words>
  <Application>Microsoft Office PowerPoint</Application>
  <PresentationFormat>Widescreen</PresentationFormat>
  <Paragraphs>270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React – Routing</vt:lpstr>
      <vt:lpstr>Table of Contents</vt:lpstr>
      <vt:lpstr>Have a Question?</vt:lpstr>
      <vt:lpstr>Virtual DOM</vt:lpstr>
      <vt:lpstr>Virtual DOM</vt:lpstr>
      <vt:lpstr>Virtual DOM</vt:lpstr>
      <vt:lpstr>Routing Overview</vt:lpstr>
      <vt:lpstr>What is Client-side Routing?</vt:lpstr>
      <vt:lpstr>Single Page Applications</vt:lpstr>
      <vt:lpstr>React-Router</vt:lpstr>
      <vt:lpstr>React Router</vt:lpstr>
      <vt:lpstr>Installation and Setup</vt:lpstr>
      <vt:lpstr>Adding More Scenes</vt:lpstr>
      <vt:lpstr>Exclusive Rendering</vt:lpstr>
      <vt:lpstr>Navigating with Link</vt:lpstr>
      <vt:lpstr>BrowserRouter As Router</vt:lpstr>
      <vt:lpstr>Match</vt:lpstr>
      <vt:lpstr>Location</vt:lpstr>
      <vt:lpstr>History</vt:lpstr>
      <vt:lpstr>URL Params</vt:lpstr>
      <vt:lpstr>Redirects</vt:lpstr>
      <vt:lpstr>Active Links</vt:lpstr>
      <vt:lpstr>Nested Routes</vt:lpstr>
      <vt:lpstr>Lazy Loading</vt:lpstr>
      <vt:lpstr>Code-Splitting – Bundling</vt:lpstr>
      <vt:lpstr>Code-Splitting Bundling</vt:lpstr>
      <vt:lpstr>Dynamic Import</vt:lpstr>
      <vt:lpstr>Using React.lazy</vt:lpstr>
      <vt:lpstr>Suspense – Showing Indicators</vt:lpstr>
      <vt:lpstr>Route-based Code Splitting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9</cp:revision>
  <dcterms:created xsi:type="dcterms:W3CDTF">2018-05-23T13:08:44Z</dcterms:created>
  <dcterms:modified xsi:type="dcterms:W3CDTF">2020-05-07T09:22:01Z</dcterms:modified>
  <cp:category>programming;computer programming;software development; javascript; web; react</cp:category>
</cp:coreProperties>
</file>