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5" r:id="rId22"/>
    <p:sldId id="276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18F5B5A-76B6-4EE4-A322-5F306DD35DAC}">
          <p14:sldIdLst>
            <p14:sldId id="256"/>
            <p14:sldId id="257"/>
            <p14:sldId id="258"/>
          </p14:sldIdLst>
        </p14:section>
        <p14:section name="Forms" id="{D15F81A2-B03E-4CC6-901A-0EC5012492B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9"/>
          </p14:sldIdLst>
        </p14:section>
        <p14:section name="Conclusion" id="{255991EE-8B31-4A31-A65A-284924F35FE6}">
          <p14:sldIdLst>
            <p14:sldId id="275"/>
            <p14:sldId id="276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2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058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934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501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73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8" y="2533000"/>
            <a:ext cx="2283613" cy="2283613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DBE0B0D-EFDA-4578-BB6A-10556A631F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453" y="4938039"/>
            <a:ext cx="2981325" cy="455613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9001DE-21E7-43BD-8575-28F69B1290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22418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2664000"/>
            <a:ext cx="9345600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6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1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01000" y="2498231"/>
            <a:ext cx="9753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51000" y="5589000"/>
            <a:ext cx="68256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0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erence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795043"/>
            <a:ext cx="6015600" cy="2776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&lt;div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5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28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0" y="1676401"/>
            <a:ext cx="7620000" cy="403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57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0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Form Validation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/>
              <a:t>Validation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2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8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45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24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8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219201"/>
            <a:ext cx="6680662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latin typeface="Consolas" panose="020B0609020204030204" pitchFamily="49" charset="0"/>
              </a:rPr>
              <a:t>class </a:t>
            </a:r>
            <a:r>
              <a:rPr lang="en-US" sz="1900" b="1" dirty="0">
                <a:latin typeface="Consolas" panose="020B0609020204030204" pitchFamily="49" charset="0"/>
              </a:rPr>
              <a:t>Register</a:t>
            </a:r>
            <a:r>
              <a:rPr lang="bg-BG" sz="19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};</a:t>
            </a:r>
          </a:p>
          <a:p>
            <a:endParaRPr lang="en-US" sz="1900" b="1" dirty="0"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19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8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</a:rPr>
              <a:t>Register</a:t>
            </a:r>
            <a:r>
              <a:rPr lang="bg-BG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50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7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956</Words>
  <Application>Microsoft Office PowerPoint</Application>
  <PresentationFormat>Widescreen</PresentationFormat>
  <Paragraphs>197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– Forms</vt:lpstr>
      <vt:lpstr>Table of Contents</vt:lpstr>
      <vt:lpstr>Have a Question?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  <vt:lpstr>Form Validation Demo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2020-05-07T09:22:18Z</dcterms:modified>
  <cp:category>programming;computer programming;software development; javascript; web; react</cp:category>
</cp:coreProperties>
</file>