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73" r:id="rId5"/>
    <p:sldId id="274" r:id="rId6"/>
    <p:sldId id="268" r:id="rId7"/>
    <p:sldId id="270" r:id="rId8"/>
    <p:sldId id="269" r:id="rId9"/>
    <p:sldId id="271" r:id="rId10"/>
    <p:sldId id="27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C1889-A151-4BD1-BAFA-505069B3623D}" v="6283" dt="2020-04-26T22:41:35.74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4/26/2020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School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Образование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иднината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Додатни</a:t>
            </a:r>
            <a:r>
              <a:rPr lang="en-US" dirty="0"/>
              <a:t> </a:t>
            </a:r>
            <a:r>
              <a:rPr lang="en-US" dirty="0" err="1"/>
              <a:t>информации</a:t>
            </a: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0A606DE2-CB35-4B8E-BFC4-F54CEC9BA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 err="1"/>
              <a:t>Аутетнтикација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корисникот</a:t>
            </a:r>
            <a:r>
              <a:rPr lang="en-US" sz="2000" dirty="0"/>
              <a:t> </a:t>
            </a:r>
            <a:r>
              <a:rPr lang="en-US" sz="2000" dirty="0" err="1"/>
              <a:t>вршиме</a:t>
            </a:r>
            <a:r>
              <a:rPr lang="en-US" sz="2000" dirty="0"/>
              <a:t> </a:t>
            </a:r>
            <a:r>
              <a:rPr lang="en-US" sz="2000" dirty="0" err="1"/>
              <a:t>со</a:t>
            </a:r>
            <a:r>
              <a:rPr lang="en-US" sz="2000" dirty="0"/>
              <a:t> JWT</a:t>
            </a:r>
          </a:p>
          <a:p>
            <a:pPr marL="342900" indent="-342900"/>
            <a:r>
              <a:rPr lang="en-US" sz="2000" dirty="0" err="1"/>
              <a:t>Верификација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e-mail </a:t>
            </a:r>
            <a:r>
              <a:rPr lang="en-US" sz="2000" dirty="0" err="1"/>
              <a:t>вршиме</a:t>
            </a:r>
            <a:r>
              <a:rPr lang="en-US" sz="2000" dirty="0"/>
              <a:t> </a:t>
            </a:r>
            <a:r>
              <a:rPr lang="en-US" sz="2000" dirty="0" err="1"/>
              <a:t>со</a:t>
            </a:r>
            <a:r>
              <a:rPr lang="en-US" sz="2000" dirty="0"/>
              <a:t> </a:t>
            </a:r>
            <a:r>
              <a:rPr lang="en-US" sz="2000" dirty="0" err="1"/>
              <a:t>помош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SMTP </a:t>
            </a:r>
            <a:r>
              <a:rPr lang="en-US" sz="2000" dirty="0" err="1"/>
              <a:t>серверот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 Gmail</a:t>
            </a:r>
          </a:p>
          <a:p>
            <a:pPr marL="342900" indent="-342900"/>
            <a:r>
              <a:rPr lang="en-US" sz="2000" dirty="0"/>
              <a:t>HTTP </a:t>
            </a:r>
            <a:r>
              <a:rPr lang="en-US" sz="2000" dirty="0" err="1"/>
              <a:t>барања</a:t>
            </a:r>
            <a:r>
              <a:rPr lang="en-US" sz="2000" dirty="0"/>
              <a:t> </a:t>
            </a:r>
            <a:r>
              <a:rPr lang="en-US" sz="2000" dirty="0" err="1"/>
              <a:t>правиме</a:t>
            </a:r>
            <a:r>
              <a:rPr lang="en-US" sz="2000" dirty="0"/>
              <a:t> </a:t>
            </a:r>
            <a:r>
              <a:rPr lang="en-US" sz="2000" dirty="0" err="1"/>
              <a:t>со</a:t>
            </a:r>
            <a:r>
              <a:rPr lang="en-US" sz="2000" dirty="0"/>
              <a:t> Axios</a:t>
            </a:r>
          </a:p>
          <a:p>
            <a:pPr marL="342900" indent="-342900"/>
            <a:r>
              <a:rPr lang="en-US" sz="2000" dirty="0" err="1"/>
              <a:t>Како</a:t>
            </a:r>
            <a:r>
              <a:rPr lang="en-US" sz="2000" dirty="0"/>
              <a:t> Middleware </a:t>
            </a:r>
            <a:r>
              <a:rPr lang="en-US" sz="2000" dirty="0" err="1"/>
              <a:t>го</a:t>
            </a:r>
            <a:r>
              <a:rPr lang="en-US" sz="2000" dirty="0"/>
              <a:t> </a:t>
            </a:r>
            <a:r>
              <a:rPr lang="en-US" sz="2000" dirty="0" err="1"/>
              <a:t>користиме</a:t>
            </a:r>
            <a:r>
              <a:rPr lang="en-US" sz="2000" dirty="0"/>
              <a:t> Redux </a:t>
            </a:r>
            <a:r>
              <a:rPr lang="en-US" sz="2000" dirty="0" err="1"/>
              <a:t>Thunk</a:t>
            </a:r>
            <a:endParaRPr lang="en-US" sz="2000" dirty="0"/>
          </a:p>
          <a:p>
            <a:pPr marL="342900" indent="-342900"/>
            <a:r>
              <a:rPr lang="en-US" sz="2000" dirty="0" err="1"/>
              <a:t>Веб</a:t>
            </a:r>
            <a:r>
              <a:rPr lang="en-US" sz="2000" dirty="0"/>
              <a:t> и </a:t>
            </a:r>
            <a:r>
              <a:rPr lang="en-US" sz="2000" dirty="0" err="1"/>
              <a:t>Андроид</a:t>
            </a:r>
            <a:r>
              <a:rPr lang="en-US" sz="2000" dirty="0"/>
              <a:t> </a:t>
            </a:r>
            <a:r>
              <a:rPr lang="en-US" sz="2000" dirty="0" err="1"/>
              <a:t>апликацијата</a:t>
            </a:r>
            <a:r>
              <a:rPr lang="en-US" sz="2000" dirty="0"/>
              <a:t> </a:t>
            </a:r>
            <a:r>
              <a:rPr lang="en-US" sz="2000" dirty="0" err="1"/>
              <a:t>следат</a:t>
            </a:r>
            <a:r>
              <a:rPr lang="en-US" sz="2000" dirty="0"/>
              <a:t> </a:t>
            </a:r>
            <a:r>
              <a:rPr lang="en-US" sz="2000" dirty="0" err="1"/>
              <a:t>комбинација</a:t>
            </a:r>
            <a:r>
              <a:rPr lang="en-US" sz="2000" dirty="0"/>
              <a:t> </a:t>
            </a:r>
            <a:r>
              <a:rPr lang="en-US" sz="2000" dirty="0" err="1"/>
              <a:t>од</a:t>
            </a:r>
            <a:r>
              <a:rPr lang="en-US" sz="2000" dirty="0"/>
              <a:t> Isometric и Flat </a:t>
            </a:r>
            <a:r>
              <a:rPr lang="en-US" sz="2000" dirty="0" err="1"/>
              <a:t>дизајн</a:t>
            </a:r>
            <a:r>
              <a:rPr lang="en-US" sz="2000" dirty="0"/>
              <a:t>.</a:t>
            </a:r>
            <a:endParaRPr lang="en-US" sz="2000" dirty="0" err="1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Од</a:t>
            </a:r>
            <a:r>
              <a:rPr lang="en-US" dirty="0"/>
              <a:t> </a:t>
            </a:r>
            <a:r>
              <a:rPr lang="en-US" dirty="0" err="1"/>
              <a:t>што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состои</a:t>
            </a:r>
            <a:r>
              <a:rPr lang="en-US" dirty="0"/>
              <a:t> Advances School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Advanced School System е </a:t>
            </a:r>
            <a:r>
              <a:rPr lang="mk" dirty="0" err="1">
                <a:ea typeface="+mn-lt"/>
                <a:cs typeface="+mn-lt"/>
              </a:rPr>
              <a:t>мултиплатна</a:t>
            </a:r>
            <a:r>
              <a:rPr lang="mk" dirty="0">
                <a:ea typeface="+mn-lt"/>
                <a:cs typeface="+mn-lt"/>
              </a:rPr>
              <a:t> апликација која комбинира 4 сосема различни делови од програмскиот свет, и тоа: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mk" dirty="0" err="1"/>
              <a:t>Web</a:t>
            </a:r>
            <a:r>
              <a:rPr lang="mk" dirty="0"/>
              <a:t> </a:t>
            </a:r>
            <a:r>
              <a:rPr lang="mk" dirty="0" err="1"/>
              <a:t>Development</a:t>
            </a:r>
            <a:r>
              <a:rPr lang="mk" dirty="0"/>
              <a:t> (</a:t>
            </a:r>
            <a:r>
              <a:rPr lang="mk" dirty="0" err="1"/>
              <a:t>JavaScript</a:t>
            </a:r>
            <a:r>
              <a:rPr lang="mk" dirty="0"/>
              <a:t>, </a:t>
            </a:r>
            <a:r>
              <a:rPr lang="mk" dirty="0" err="1"/>
              <a:t>React</a:t>
            </a:r>
            <a:r>
              <a:rPr lang="mk" dirty="0"/>
              <a:t>, </a:t>
            </a:r>
            <a:r>
              <a:rPr lang="mk" dirty="0" err="1"/>
              <a:t>Redux</a:t>
            </a:r>
            <a:r>
              <a:rPr lang="mk" dirty="0"/>
              <a:t>)</a:t>
            </a:r>
          </a:p>
          <a:p>
            <a:pPr marL="457200" indent="-457200">
              <a:buAutoNum type="arabicPeriod"/>
            </a:pPr>
            <a:r>
              <a:rPr lang="mk" dirty="0" err="1"/>
              <a:t>Android</a:t>
            </a:r>
            <a:r>
              <a:rPr lang="mk" dirty="0"/>
              <a:t> </a:t>
            </a:r>
            <a:r>
              <a:rPr lang="mk" dirty="0" err="1"/>
              <a:t>Development</a:t>
            </a:r>
            <a:r>
              <a:rPr lang="mk" dirty="0"/>
              <a:t> (</a:t>
            </a:r>
            <a:r>
              <a:rPr lang="mk" dirty="0" err="1"/>
              <a:t>Java</a:t>
            </a:r>
            <a:r>
              <a:rPr lang="mk" dirty="0"/>
              <a:t>, </a:t>
            </a:r>
            <a:r>
              <a:rPr lang="mk" dirty="0" err="1"/>
              <a:t>Android</a:t>
            </a:r>
            <a:r>
              <a:rPr lang="mk" dirty="0"/>
              <a:t> </a:t>
            </a:r>
            <a:r>
              <a:rPr lang="mk" dirty="0" err="1"/>
              <a:t>Studio</a:t>
            </a:r>
            <a:r>
              <a:rPr lang="mk" dirty="0"/>
              <a:t>)</a:t>
            </a:r>
          </a:p>
          <a:p>
            <a:pPr marL="457200" indent="-457200">
              <a:buAutoNum type="arabicPeriod"/>
            </a:pPr>
            <a:r>
              <a:rPr lang="mk" dirty="0"/>
              <a:t>REST </a:t>
            </a:r>
            <a:r>
              <a:rPr lang="mk" dirty="0" err="1"/>
              <a:t>service</a:t>
            </a:r>
            <a:r>
              <a:rPr lang="mk" dirty="0"/>
              <a:t> (</a:t>
            </a:r>
            <a:r>
              <a:rPr lang="mk" dirty="0" err="1"/>
              <a:t>Python</a:t>
            </a:r>
            <a:r>
              <a:rPr lang="mk" dirty="0"/>
              <a:t>, </a:t>
            </a:r>
            <a:r>
              <a:rPr lang="mk" dirty="0" err="1"/>
              <a:t>Flask</a:t>
            </a:r>
            <a:r>
              <a:rPr lang="mk" dirty="0"/>
              <a:t>, </a:t>
            </a:r>
            <a:r>
              <a:rPr lang="mk" dirty="0" err="1"/>
              <a:t>MySQL</a:t>
            </a:r>
            <a:r>
              <a:rPr lang="mk" dirty="0"/>
              <a:t>)</a:t>
            </a:r>
          </a:p>
          <a:p>
            <a:pPr marL="457200" indent="-457200">
              <a:buAutoNum type="arabicPeriod"/>
            </a:pPr>
            <a:r>
              <a:rPr lang="mk" dirty="0" err="1"/>
              <a:t>Arduino</a:t>
            </a:r>
            <a:r>
              <a:rPr lang="mk" dirty="0"/>
              <a:t> (C++)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0E636-B026-4B46-A9C9-371EE9E5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REST </a:t>
            </a:r>
            <a:r>
              <a:rPr lang="en-US" sz="2000" dirty="0" err="1"/>
              <a:t>сервисот</a:t>
            </a:r>
            <a:r>
              <a:rPr lang="en-US" sz="2000" dirty="0"/>
              <a:t> </a:t>
            </a:r>
            <a:r>
              <a:rPr lang="en-US" sz="2000" dirty="0" err="1"/>
              <a:t>или</a:t>
            </a:r>
            <a:r>
              <a:rPr lang="en-US" sz="2000" dirty="0"/>
              <a:t> REST API-</a:t>
            </a:r>
            <a:r>
              <a:rPr lang="en-US" sz="2000" dirty="0" err="1"/>
              <a:t>то</a:t>
            </a:r>
            <a:r>
              <a:rPr lang="en-US" sz="2000" dirty="0"/>
              <a:t> е </a:t>
            </a:r>
            <a:r>
              <a:rPr lang="en-US" sz="2000" dirty="0" err="1"/>
              <a:t>изработен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Python </a:t>
            </a:r>
            <a:r>
              <a:rPr lang="en-US" sz="2000" dirty="0" err="1"/>
              <a:t>користејќи</a:t>
            </a:r>
            <a:r>
              <a:rPr lang="en-US" sz="2000" dirty="0"/>
              <a:t> Flask </a:t>
            </a:r>
            <a:r>
              <a:rPr lang="en-US" sz="2000" dirty="0" err="1"/>
              <a:t>како</a:t>
            </a:r>
            <a:r>
              <a:rPr lang="en-US" sz="2000" dirty="0"/>
              <a:t> </a:t>
            </a:r>
            <a:r>
              <a:rPr lang="en-US" sz="2000" dirty="0" err="1"/>
              <a:t>главен</a:t>
            </a:r>
            <a:r>
              <a:rPr lang="en-US" sz="2000" dirty="0"/>
              <a:t> </a:t>
            </a:r>
            <a:r>
              <a:rPr lang="en-US" sz="2000" dirty="0" err="1"/>
              <a:t>дел</a:t>
            </a:r>
            <a:r>
              <a:rPr lang="en-US" sz="2000" dirty="0"/>
              <a:t> </a:t>
            </a:r>
            <a:r>
              <a:rPr lang="en-US" sz="2000" dirty="0" err="1"/>
              <a:t>со</a:t>
            </a:r>
            <a:r>
              <a:rPr lang="en-US" sz="2000" dirty="0"/>
              <a:t> </a:t>
            </a:r>
            <a:r>
              <a:rPr lang="en-US" sz="2000" dirty="0" err="1"/>
              <a:t>кој</a:t>
            </a:r>
            <a:r>
              <a:rPr lang="en-US" sz="2000" dirty="0"/>
              <a:t> </a:t>
            </a:r>
            <a:r>
              <a:rPr lang="en-US" sz="2000" dirty="0" err="1"/>
              <a:t>креваме</a:t>
            </a:r>
            <a:r>
              <a:rPr lang="en-US" sz="2000" dirty="0"/>
              <a:t> </a:t>
            </a:r>
            <a:r>
              <a:rPr lang="en-US" sz="2000" dirty="0" err="1"/>
              <a:t>сервер</a:t>
            </a:r>
            <a:r>
              <a:rPr lang="en-US" sz="2000" dirty="0"/>
              <a:t> и </a:t>
            </a:r>
            <a:r>
              <a:rPr lang="en-US" sz="2000" dirty="0" err="1"/>
              <a:t>раководиме</a:t>
            </a:r>
            <a:r>
              <a:rPr lang="en-US" sz="2000" dirty="0"/>
              <a:t> </a:t>
            </a:r>
            <a:r>
              <a:rPr lang="en-US" sz="2000" dirty="0" err="1"/>
              <a:t>со</a:t>
            </a:r>
            <a:r>
              <a:rPr lang="en-US" sz="2000" dirty="0"/>
              <a:t> </a:t>
            </a:r>
            <a:r>
              <a:rPr lang="en-US" sz="2000" dirty="0" err="1"/>
              <a:t>различни</a:t>
            </a:r>
            <a:r>
              <a:rPr lang="en-US" sz="2000" dirty="0"/>
              <a:t> HTTP </a:t>
            </a:r>
            <a:r>
              <a:rPr lang="en-US" sz="2000" dirty="0" err="1"/>
              <a:t>барања</a:t>
            </a:r>
            <a:r>
              <a:rPr lang="en-US" sz="2000" dirty="0"/>
              <a:t>.</a:t>
            </a:r>
            <a:endParaRPr lang="en-US"/>
          </a:p>
          <a:p>
            <a:pPr marL="0" indent="0" algn="just">
              <a:buNone/>
            </a:pPr>
            <a:r>
              <a:rPr lang="en-US" sz="2000" err="1"/>
              <a:t>За</a:t>
            </a:r>
            <a:r>
              <a:rPr lang="en-US" sz="2000" dirty="0"/>
              <a:t> </a:t>
            </a:r>
            <a:r>
              <a:rPr lang="en-US" sz="2000" err="1"/>
              <a:t>поврзување</a:t>
            </a:r>
            <a:r>
              <a:rPr lang="en-US" sz="2000" dirty="0"/>
              <a:t> </a:t>
            </a:r>
            <a:r>
              <a:rPr lang="en-US" sz="2000" err="1"/>
              <a:t>со</a:t>
            </a:r>
            <a:r>
              <a:rPr lang="en-US" sz="2000" dirty="0"/>
              <a:t> </a:t>
            </a:r>
            <a:r>
              <a:rPr lang="en-US" sz="2000" err="1"/>
              <a:t>базата</a:t>
            </a:r>
            <a:r>
              <a:rPr lang="en-US" sz="2000" dirty="0"/>
              <a:t> </a:t>
            </a:r>
            <a:r>
              <a:rPr lang="en-US" sz="2000" err="1"/>
              <a:t>на</a:t>
            </a:r>
            <a:r>
              <a:rPr lang="en-US" sz="2000" dirty="0"/>
              <a:t> </a:t>
            </a:r>
            <a:r>
              <a:rPr lang="en-US" sz="2000" err="1"/>
              <a:t>податоци</a:t>
            </a:r>
            <a:r>
              <a:rPr lang="en-US" sz="2000" dirty="0"/>
              <a:t> и </a:t>
            </a:r>
            <a:r>
              <a:rPr lang="en-US" sz="2000" err="1"/>
              <a:t>извршување</a:t>
            </a:r>
            <a:r>
              <a:rPr lang="en-US" sz="2000" dirty="0"/>
              <a:t> </a:t>
            </a:r>
            <a:r>
              <a:rPr lang="en-US" sz="2000" err="1"/>
              <a:t>на</a:t>
            </a:r>
            <a:r>
              <a:rPr lang="en-US" sz="2000" dirty="0"/>
              <a:t> CRUD </a:t>
            </a:r>
            <a:r>
              <a:rPr lang="en-US" sz="2000" err="1"/>
              <a:t>операции</a:t>
            </a:r>
            <a:r>
              <a:rPr lang="en-US" sz="2000" dirty="0"/>
              <a:t>, </a:t>
            </a:r>
            <a:r>
              <a:rPr lang="en-US" sz="2000" err="1"/>
              <a:t>користиме</a:t>
            </a:r>
            <a:r>
              <a:rPr lang="en-US" sz="2000" dirty="0"/>
              <a:t> </a:t>
            </a:r>
            <a:r>
              <a:rPr lang="en-US" sz="2000" err="1"/>
              <a:t>наш</a:t>
            </a:r>
            <a:r>
              <a:rPr lang="en-US" sz="2000" dirty="0"/>
              <a:t> </a:t>
            </a:r>
            <a:r>
              <a:rPr lang="en-US" sz="2000" err="1"/>
              <a:t>микросервис</a:t>
            </a:r>
            <a:r>
              <a:rPr lang="en-US" sz="2000" dirty="0"/>
              <a:t> </a:t>
            </a:r>
            <a:r>
              <a:rPr lang="en-US" sz="2000" err="1"/>
              <a:t>кој</a:t>
            </a:r>
            <a:r>
              <a:rPr lang="en-US" sz="2000" dirty="0"/>
              <a:t> </a:t>
            </a:r>
            <a:r>
              <a:rPr lang="en-US" sz="2000" err="1"/>
              <a:t>го</a:t>
            </a:r>
            <a:r>
              <a:rPr lang="en-US" sz="2000" dirty="0"/>
              <a:t> </a:t>
            </a:r>
            <a:r>
              <a:rPr lang="en-US" sz="2000" err="1"/>
              <a:t>нарековме</a:t>
            </a:r>
            <a:r>
              <a:rPr lang="en-US" sz="2000" dirty="0"/>
              <a:t> </a:t>
            </a:r>
            <a:r>
              <a:rPr lang="en-US" sz="2000" err="1"/>
              <a:t>FlaskSQL</a:t>
            </a:r>
            <a:r>
              <a:rPr lang="en-US" sz="2000" dirty="0"/>
              <a:t> </a:t>
            </a:r>
            <a:r>
              <a:rPr lang="en-US" sz="2000" err="1"/>
              <a:t>со</a:t>
            </a:r>
            <a:r>
              <a:rPr lang="en-US" sz="2000" dirty="0"/>
              <a:t> </a:t>
            </a:r>
            <a:r>
              <a:rPr lang="en-US" sz="2000" err="1"/>
              <a:t>чија</a:t>
            </a:r>
            <a:r>
              <a:rPr lang="en-US" sz="2000" dirty="0"/>
              <a:t> </a:t>
            </a:r>
            <a:r>
              <a:rPr lang="en-US" sz="2000" err="1"/>
              <a:t>помош</a:t>
            </a:r>
            <a:r>
              <a:rPr lang="en-US" sz="2000" dirty="0"/>
              <a:t> </a:t>
            </a:r>
            <a:r>
              <a:rPr lang="en-US" sz="2000" err="1"/>
              <a:t>правиме</a:t>
            </a:r>
            <a:r>
              <a:rPr lang="en-US" sz="2000" dirty="0"/>
              <a:t> </a:t>
            </a:r>
            <a:r>
              <a:rPr lang="en-US" sz="2000" err="1"/>
              <a:t>абстракција</a:t>
            </a:r>
            <a:r>
              <a:rPr lang="en-US" sz="2000" dirty="0"/>
              <a:t> </a:t>
            </a:r>
            <a:r>
              <a:rPr lang="en-US" sz="2000" err="1"/>
              <a:t>на</a:t>
            </a:r>
            <a:r>
              <a:rPr lang="en-US" sz="2000" dirty="0"/>
              <a:t> </a:t>
            </a:r>
            <a:r>
              <a:rPr lang="en-US" sz="2000" err="1"/>
              <a:t>голем</a:t>
            </a:r>
            <a:r>
              <a:rPr lang="en-US" sz="2000" dirty="0"/>
              <a:t> </a:t>
            </a:r>
            <a:r>
              <a:rPr lang="en-US" sz="2000" err="1"/>
              <a:t>дел</a:t>
            </a:r>
            <a:r>
              <a:rPr lang="en-US" sz="2000" dirty="0"/>
              <a:t> </a:t>
            </a:r>
            <a:r>
              <a:rPr lang="en-US" sz="2000" err="1"/>
              <a:t>од</a:t>
            </a:r>
            <a:r>
              <a:rPr lang="en-US" sz="2000" dirty="0"/>
              <a:t> </a:t>
            </a:r>
            <a:r>
              <a:rPr lang="en-US" sz="2000" err="1"/>
              <a:t>репетативниот</a:t>
            </a:r>
            <a:r>
              <a:rPr lang="en-US" sz="2000" dirty="0"/>
              <a:t> </a:t>
            </a:r>
            <a:r>
              <a:rPr lang="en-US" sz="2000" err="1"/>
              <a:t>код</a:t>
            </a:r>
            <a:r>
              <a:rPr lang="en-US" sz="2000" dirty="0"/>
              <a:t> </a:t>
            </a:r>
            <a:r>
              <a:rPr lang="en-US" sz="2000" err="1"/>
              <a:t>во</a:t>
            </a:r>
            <a:r>
              <a:rPr lang="en-US" sz="2000" dirty="0"/>
              <a:t> </a:t>
            </a:r>
            <a:r>
              <a:rPr lang="en-US" sz="2000" err="1"/>
              <a:t>една</a:t>
            </a:r>
            <a:r>
              <a:rPr lang="en-US" sz="2000" dirty="0"/>
              <a:t> </a:t>
            </a:r>
            <a:r>
              <a:rPr lang="en-US" sz="2000" err="1"/>
              <a:t>класа</a:t>
            </a:r>
            <a:r>
              <a:rPr lang="en-US" sz="2000" dirty="0"/>
              <a:t> </a:t>
            </a:r>
            <a:r>
              <a:rPr lang="en-US" sz="2000" err="1"/>
              <a:t>со</a:t>
            </a:r>
            <a:r>
              <a:rPr lang="en-US" sz="2000" dirty="0"/>
              <a:t> </a:t>
            </a:r>
            <a:r>
              <a:rPr lang="en-US" sz="2000" err="1"/>
              <a:t>неколку</a:t>
            </a:r>
            <a:r>
              <a:rPr lang="en-US" sz="2000" dirty="0"/>
              <a:t> </a:t>
            </a:r>
            <a:r>
              <a:rPr lang="en-US" sz="2000" err="1"/>
              <a:t>методи</a:t>
            </a:r>
            <a:r>
              <a:rPr lang="en-US" sz="2000" dirty="0"/>
              <a:t> </a:t>
            </a:r>
            <a:r>
              <a:rPr lang="en-US" sz="2000" err="1"/>
              <a:t>кои</a:t>
            </a:r>
            <a:r>
              <a:rPr lang="en-US" sz="2000" dirty="0"/>
              <a:t> </a:t>
            </a:r>
            <a:r>
              <a:rPr lang="en-US" sz="2000" err="1"/>
              <a:t>се</a:t>
            </a:r>
            <a:r>
              <a:rPr lang="en-US" sz="2000" dirty="0"/>
              <a:t> </a:t>
            </a:r>
            <a:r>
              <a:rPr lang="en-US" sz="2000" err="1"/>
              <a:t>лесни</a:t>
            </a:r>
            <a:r>
              <a:rPr lang="en-US" sz="2000" dirty="0"/>
              <a:t> </a:t>
            </a:r>
            <a:r>
              <a:rPr lang="en-US" sz="2000" err="1"/>
              <a:t>за</a:t>
            </a:r>
            <a:r>
              <a:rPr lang="en-US" sz="2000" dirty="0"/>
              <a:t> </a:t>
            </a:r>
            <a:r>
              <a:rPr lang="en-US" sz="2000" err="1"/>
              <a:t>користење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err="1"/>
              <a:t>Доесега</a:t>
            </a:r>
            <a:r>
              <a:rPr lang="en-US" sz="2000" dirty="0"/>
              <a:t> REST API-</a:t>
            </a:r>
            <a:r>
              <a:rPr lang="en-US" sz="2000" err="1"/>
              <a:t>то</a:t>
            </a:r>
            <a:r>
              <a:rPr lang="en-US" sz="2000" dirty="0"/>
              <a:t> </a:t>
            </a:r>
            <a:r>
              <a:rPr lang="en-US" sz="2000" err="1"/>
              <a:t>има</a:t>
            </a:r>
            <a:r>
              <a:rPr lang="en-US" sz="2000" dirty="0"/>
              <a:t> 25 </a:t>
            </a:r>
            <a:r>
              <a:rPr lang="en-US" sz="2000" err="1"/>
              <a:t>различни</a:t>
            </a:r>
            <a:r>
              <a:rPr lang="en-US" sz="2000" dirty="0"/>
              <a:t> routes. </a:t>
            </a:r>
            <a:r>
              <a:rPr lang="en-US" sz="2000" err="1"/>
              <a:t>Ги</a:t>
            </a:r>
            <a:r>
              <a:rPr lang="en-US" sz="2000" dirty="0"/>
              <a:t> </a:t>
            </a:r>
            <a:r>
              <a:rPr lang="en-US" sz="2000" err="1"/>
              <a:t>делиме</a:t>
            </a:r>
            <a:r>
              <a:rPr lang="en-US" sz="2000" dirty="0"/>
              <a:t> </a:t>
            </a:r>
            <a:r>
              <a:rPr lang="en-US" sz="2000" err="1"/>
              <a:t>на</a:t>
            </a:r>
            <a:r>
              <a:rPr lang="en-US" sz="2000" dirty="0"/>
              <a:t> 6 </a:t>
            </a:r>
            <a:r>
              <a:rPr lang="en-US" sz="2000" err="1"/>
              <a:t>категории</a:t>
            </a:r>
            <a:r>
              <a:rPr lang="en-US" sz="2000" dirty="0"/>
              <a:t> - </a:t>
            </a:r>
            <a:r>
              <a:rPr lang="en-US" sz="2000" err="1"/>
              <a:t>abscences</a:t>
            </a:r>
            <a:r>
              <a:rPr lang="en-US" sz="2000" dirty="0"/>
              <a:t>, subjects, classes, grades, assignments, user. </a:t>
            </a:r>
          </a:p>
          <a:p>
            <a:pPr marL="0" indent="0" algn="just">
              <a:buNone/>
            </a:pP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секој</a:t>
            </a:r>
            <a:r>
              <a:rPr lang="en-US" sz="2000" dirty="0"/>
              <a:t> route </a:t>
            </a:r>
            <a:r>
              <a:rPr lang="en-US" sz="2000" dirty="0" err="1"/>
              <a:t>имаме</a:t>
            </a:r>
            <a:r>
              <a:rPr lang="en-US" sz="2000" dirty="0"/>
              <a:t> </a:t>
            </a:r>
            <a:r>
              <a:rPr lang="en-US" sz="2000" dirty="0" err="1"/>
              <a:t>класа</a:t>
            </a:r>
            <a:r>
              <a:rPr lang="en-US" sz="2000" dirty="0"/>
              <a:t>, и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секоја</a:t>
            </a:r>
            <a:r>
              <a:rPr lang="en-US" sz="2000" dirty="0"/>
              <a:t> </a:t>
            </a:r>
            <a:r>
              <a:rPr lang="en-US" sz="2000" dirty="0" err="1"/>
              <a:t>класа</a:t>
            </a:r>
            <a:r>
              <a:rPr lang="en-US" sz="2000" dirty="0"/>
              <a:t> </a:t>
            </a:r>
            <a:r>
              <a:rPr lang="en-US" sz="2000" dirty="0" err="1"/>
              <a:t>имаме</a:t>
            </a:r>
            <a:r>
              <a:rPr lang="en-US" sz="2000" dirty="0"/>
              <a:t> </a:t>
            </a:r>
            <a:r>
              <a:rPr lang="en-US" sz="2000" dirty="0" err="1"/>
              <a:t>методи</a:t>
            </a:r>
            <a:r>
              <a:rPr lang="en-US" sz="2000" dirty="0"/>
              <a:t> </a:t>
            </a:r>
            <a:r>
              <a:rPr lang="en-US" sz="2000" dirty="0" err="1"/>
              <a:t>кои</a:t>
            </a:r>
            <a:r>
              <a:rPr lang="en-US" sz="2000" dirty="0"/>
              <a:t> </a:t>
            </a:r>
            <a:r>
              <a:rPr lang="en-US" sz="2000" dirty="0" err="1"/>
              <a:t>се</a:t>
            </a:r>
            <a:r>
              <a:rPr lang="en-US" sz="2000" dirty="0"/>
              <a:t> </a:t>
            </a:r>
            <a:r>
              <a:rPr lang="en-US" sz="2000" dirty="0" err="1"/>
              <a:t>извршуваат</a:t>
            </a:r>
            <a:r>
              <a:rPr lang="en-US" sz="2000" dirty="0"/>
              <a:t> </a:t>
            </a:r>
            <a:r>
              <a:rPr lang="en-US" sz="2000" dirty="0" err="1"/>
              <a:t>кога</a:t>
            </a:r>
            <a:r>
              <a:rPr lang="en-US" sz="2000" dirty="0"/>
              <a:t> </a:t>
            </a:r>
            <a:r>
              <a:rPr lang="en-US" sz="2000" dirty="0" err="1"/>
              <a:t>ке</a:t>
            </a:r>
            <a:r>
              <a:rPr lang="en-US" sz="2000" dirty="0"/>
              <a:t> </a:t>
            </a:r>
            <a:r>
              <a:rPr lang="en-US" sz="2000" dirty="0" err="1"/>
              <a:t>дојди</a:t>
            </a:r>
            <a:r>
              <a:rPr lang="en-US" sz="2000" dirty="0"/>
              <a:t> HTTP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соодветниот</a:t>
            </a:r>
            <a:r>
              <a:rPr lang="en-US" sz="2000" dirty="0"/>
              <a:t> route.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0E636-B026-4B46-A9C9-371EE9E5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Базата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податоци</a:t>
            </a:r>
            <a:r>
              <a:rPr lang="en-US" sz="2000" dirty="0"/>
              <a:t> е </a:t>
            </a:r>
            <a:r>
              <a:rPr lang="en-US" sz="2000" dirty="0" err="1"/>
              <a:t>направена</a:t>
            </a:r>
            <a:r>
              <a:rPr lang="en-US" sz="2000" dirty="0"/>
              <a:t> </a:t>
            </a:r>
            <a:r>
              <a:rPr lang="en-US" sz="2000" dirty="0" err="1"/>
              <a:t>со</a:t>
            </a:r>
            <a:r>
              <a:rPr lang="en-US" sz="2000" dirty="0"/>
              <a:t> </a:t>
            </a:r>
            <a:r>
              <a:rPr lang="en-US" sz="2000" dirty="0" err="1"/>
              <a:t>помош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PhpMyAdmin, и </a:t>
            </a:r>
            <a:r>
              <a:rPr lang="en-US" sz="2000" dirty="0" err="1"/>
              <a:t>моментално</a:t>
            </a:r>
            <a:r>
              <a:rPr lang="en-US" sz="2000" dirty="0"/>
              <a:t> </a:t>
            </a:r>
            <a:r>
              <a:rPr lang="en-US" sz="2000" dirty="0" err="1"/>
              <a:t>го</a:t>
            </a:r>
            <a:r>
              <a:rPr lang="en-US" sz="2000" dirty="0"/>
              <a:t> </a:t>
            </a:r>
            <a:r>
              <a:rPr lang="en-US" sz="2000" dirty="0" err="1"/>
              <a:t>користиме</a:t>
            </a:r>
            <a:r>
              <a:rPr lang="en-US" sz="2000" dirty="0"/>
              <a:t> MySQL </a:t>
            </a:r>
            <a:r>
              <a:rPr lang="en-US" sz="2000" dirty="0" err="1"/>
              <a:t>серверот</a:t>
            </a:r>
            <a:r>
              <a:rPr lang="en-US" sz="2000" dirty="0"/>
              <a:t> </a:t>
            </a:r>
            <a:r>
              <a:rPr lang="en-US" sz="2000" dirty="0" err="1"/>
              <a:t>вграден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LAMP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хостирање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базата</a:t>
            </a:r>
            <a:r>
              <a:rPr lang="en-US" sz="2000" dirty="0"/>
              <a:t>. </a:t>
            </a:r>
          </a:p>
          <a:p>
            <a:pPr marL="0" indent="0" algn="just">
              <a:buNone/>
            </a:pPr>
            <a:r>
              <a:rPr lang="en-US" sz="2000" dirty="0" err="1"/>
              <a:t>Моментално</a:t>
            </a:r>
            <a:r>
              <a:rPr lang="en-US" sz="2000" dirty="0"/>
              <a:t> </a:t>
            </a:r>
            <a:r>
              <a:rPr lang="en-US" sz="2000" dirty="0" err="1"/>
              <a:t>се</a:t>
            </a:r>
            <a:r>
              <a:rPr lang="en-US" sz="2000" dirty="0"/>
              <a:t> </a:t>
            </a:r>
            <a:r>
              <a:rPr lang="en-US" sz="2000" dirty="0" err="1"/>
              <a:t>состои</a:t>
            </a:r>
            <a:r>
              <a:rPr lang="en-US" sz="2000" dirty="0"/>
              <a:t> </a:t>
            </a:r>
            <a:r>
              <a:rPr lang="en-US" sz="2000" dirty="0" err="1"/>
              <a:t>од</a:t>
            </a:r>
            <a:r>
              <a:rPr lang="en-US" sz="2000" dirty="0"/>
              <a:t> 9 </a:t>
            </a:r>
            <a:r>
              <a:rPr lang="en-US" sz="2000" dirty="0" err="1"/>
              <a:t>табели</a:t>
            </a:r>
            <a:r>
              <a:rPr lang="en-US" sz="2000" dirty="0"/>
              <a:t>:</a:t>
            </a:r>
          </a:p>
          <a:p>
            <a:pPr marL="457200" indent="-18288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800" dirty="0" err="1"/>
              <a:t>Abscences</a:t>
            </a:r>
            <a:endParaRPr lang="en-US" sz="1800">
              <a:ea typeface="+mn-lt"/>
              <a:cs typeface="+mn-lt"/>
            </a:endParaRPr>
          </a:p>
          <a:p>
            <a:pPr marL="457200" indent="-18288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800" dirty="0"/>
              <a:t>Assignments</a:t>
            </a:r>
          </a:p>
          <a:p>
            <a:pPr marL="457200" indent="-18288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800" dirty="0"/>
              <a:t>Assignment Submissions</a:t>
            </a:r>
          </a:p>
          <a:p>
            <a:pPr marL="457200" indent="-18288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800" dirty="0"/>
              <a:t>Classes</a:t>
            </a:r>
          </a:p>
          <a:p>
            <a:pPr marL="457200" indent="-18288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800" dirty="0"/>
              <a:t>Enrolled Classes</a:t>
            </a:r>
          </a:p>
          <a:p>
            <a:pPr marL="457200" indent="-18288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800" dirty="0" err="1"/>
              <a:t>Erolled</a:t>
            </a:r>
            <a:r>
              <a:rPr lang="en-US" sz="1800" dirty="0"/>
              <a:t> Subjects</a:t>
            </a:r>
          </a:p>
          <a:p>
            <a:pPr marL="457200" indent="-18288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800" dirty="0"/>
              <a:t>Marks (grades)</a:t>
            </a:r>
          </a:p>
          <a:p>
            <a:pPr marL="457200" indent="-18288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800" dirty="0"/>
              <a:t>Subjects</a:t>
            </a:r>
          </a:p>
          <a:p>
            <a:pPr marL="457200" indent="-18288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AutoNum type="arabicPeriod"/>
            </a:pPr>
            <a:r>
              <a:rPr lang="en-US" sz="1800" dirty="0"/>
              <a:t>Users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58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2244-F39A-4A5A-86B0-61DF9FAA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2D5AC25-D859-451C-94C7-19B280C7D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344" y="1905000"/>
            <a:ext cx="6738745" cy="4267200"/>
          </a:xfrm>
        </p:spPr>
      </p:pic>
    </p:spTree>
    <p:extLst>
      <p:ext uri="{BB962C8B-B14F-4D97-AF65-F5344CB8AC3E}">
        <p14:creationId xmlns:p14="http://schemas.microsoft.com/office/powerpoint/2010/main" val="30973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209A278-E38C-4C95-A6F7-9568D39E4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Веб</a:t>
            </a:r>
            <a:r>
              <a:rPr lang="en-US" sz="2000" dirty="0"/>
              <a:t> </a:t>
            </a:r>
            <a:r>
              <a:rPr lang="en-US" sz="2000" dirty="0" err="1"/>
              <a:t>апликацијата</a:t>
            </a:r>
            <a:r>
              <a:rPr lang="en-US" sz="2000" dirty="0"/>
              <a:t> е </a:t>
            </a:r>
            <a:r>
              <a:rPr lang="en-US" sz="2000" dirty="0" err="1"/>
              <a:t>изработена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JavaScript </a:t>
            </a:r>
            <a:r>
              <a:rPr lang="en-US" sz="2000" dirty="0" err="1"/>
              <a:t>користејчи</a:t>
            </a:r>
            <a:r>
              <a:rPr lang="en-US" sz="2000" dirty="0"/>
              <a:t> </a:t>
            </a:r>
            <a:r>
              <a:rPr lang="en-US" sz="2000" dirty="0" err="1"/>
              <a:t>ги</a:t>
            </a:r>
            <a:r>
              <a:rPr lang="en-US" sz="2000" dirty="0"/>
              <a:t> React и Redux. </a:t>
            </a:r>
            <a:r>
              <a:rPr lang="en-US" sz="2000" dirty="0" err="1"/>
              <a:t>Поделбата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Веб</a:t>
            </a:r>
            <a:r>
              <a:rPr lang="en-US" sz="2000" dirty="0"/>
              <a:t> </a:t>
            </a:r>
            <a:r>
              <a:rPr lang="en-US" sz="2000" dirty="0" err="1"/>
              <a:t>апликацијата</a:t>
            </a:r>
            <a:r>
              <a:rPr lang="en-US" sz="2000" dirty="0"/>
              <a:t> е </a:t>
            </a:r>
            <a:r>
              <a:rPr lang="en-US" sz="2000" dirty="0" err="1"/>
              <a:t>на</a:t>
            </a:r>
            <a:r>
              <a:rPr lang="en-US" sz="2000" dirty="0"/>
              <a:t> 6 routes, и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секој</a:t>
            </a:r>
            <a:r>
              <a:rPr lang="en-US" sz="2000" dirty="0"/>
              <a:t> route </a:t>
            </a:r>
            <a:r>
              <a:rPr lang="en-US" sz="2000" dirty="0" err="1"/>
              <a:t>има</a:t>
            </a:r>
            <a:r>
              <a:rPr lang="en-US" sz="2000" dirty="0"/>
              <a:t> </a:t>
            </a:r>
            <a:r>
              <a:rPr lang="en-US" sz="2000" dirty="0" err="1"/>
              <a:t>соодветен</a:t>
            </a:r>
            <a:r>
              <a:rPr lang="en-US" sz="2000" dirty="0"/>
              <a:t> React container component.</a:t>
            </a:r>
            <a:endParaRPr lang="en-US"/>
          </a:p>
          <a:p>
            <a:pPr marL="0" indent="0" algn="just">
              <a:buNone/>
            </a:pP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веб</a:t>
            </a:r>
            <a:r>
              <a:rPr lang="en-US" sz="2000" dirty="0"/>
              <a:t> </a:t>
            </a:r>
            <a:r>
              <a:rPr lang="en-US" sz="2000" dirty="0" err="1"/>
              <a:t>апликацијата</a:t>
            </a:r>
            <a:r>
              <a:rPr lang="en-US" sz="2000" dirty="0"/>
              <a:t>, </a:t>
            </a:r>
            <a:r>
              <a:rPr lang="en-US" sz="2000" dirty="0" err="1"/>
              <a:t>корисникот</a:t>
            </a:r>
            <a:r>
              <a:rPr lang="en-US" sz="2000" dirty="0"/>
              <a:t> </a:t>
            </a:r>
            <a:r>
              <a:rPr lang="en-US" sz="2000" dirty="0" err="1"/>
              <a:t>има</a:t>
            </a:r>
            <a:r>
              <a:rPr lang="en-US" sz="2000" dirty="0"/>
              <a:t> </a:t>
            </a:r>
            <a:r>
              <a:rPr lang="en-US" sz="2000" dirty="0" err="1"/>
              <a:t>можност</a:t>
            </a:r>
            <a:r>
              <a:rPr lang="en-US" sz="2000" dirty="0"/>
              <a:t> </a:t>
            </a:r>
            <a:r>
              <a:rPr lang="en-US" sz="2000" dirty="0" err="1"/>
              <a:t>да</a:t>
            </a:r>
            <a:r>
              <a:rPr lang="en-US" sz="2000" dirty="0"/>
              <a:t> </a:t>
            </a:r>
            <a:r>
              <a:rPr lang="en-US" sz="2000" dirty="0" err="1"/>
              <a:t>се</a:t>
            </a:r>
            <a:r>
              <a:rPr lang="en-US" sz="2000" dirty="0"/>
              <a:t> </a:t>
            </a:r>
            <a:r>
              <a:rPr lang="en-US" sz="2000" dirty="0" err="1"/>
              <a:t>регистрира</a:t>
            </a:r>
            <a:r>
              <a:rPr lang="en-US" sz="2000" dirty="0"/>
              <a:t>. </a:t>
            </a:r>
            <a:r>
              <a:rPr lang="en-US" sz="2000" dirty="0" err="1"/>
              <a:t>Надвор</a:t>
            </a:r>
            <a:r>
              <a:rPr lang="en-US" sz="2000" dirty="0"/>
              <a:t> </a:t>
            </a:r>
            <a:r>
              <a:rPr lang="en-US" sz="2000" dirty="0" err="1"/>
              <a:t>од</a:t>
            </a:r>
            <a:r>
              <a:rPr lang="en-US" sz="2000" dirty="0"/>
              <a:t> </a:t>
            </a:r>
            <a:r>
              <a:rPr lang="en-US" sz="2000" dirty="0" err="1"/>
              <a:t>тоа</a:t>
            </a:r>
            <a:r>
              <a:rPr lang="en-US" sz="2000" dirty="0"/>
              <a:t>, </a:t>
            </a:r>
            <a:r>
              <a:rPr lang="en-US" sz="2000" dirty="0" err="1"/>
              <a:t>можностите</a:t>
            </a:r>
            <a:r>
              <a:rPr lang="en-US" sz="2000" dirty="0"/>
              <a:t> </a:t>
            </a:r>
            <a:r>
              <a:rPr lang="en-US" sz="2000" dirty="0" err="1"/>
              <a:t>се</a:t>
            </a:r>
            <a:r>
              <a:rPr lang="en-US" sz="2000" dirty="0"/>
              <a:t> </a:t>
            </a:r>
            <a:r>
              <a:rPr lang="en-US" sz="2000" dirty="0" err="1"/>
              <a:t>делат</a:t>
            </a:r>
            <a:r>
              <a:rPr lang="en-US" sz="2000" dirty="0"/>
              <a:t> </a:t>
            </a:r>
            <a:r>
              <a:rPr lang="en-US" sz="2000" dirty="0" err="1"/>
              <a:t>врз</a:t>
            </a:r>
            <a:r>
              <a:rPr lang="en-US" sz="2000" dirty="0"/>
              <a:t> </a:t>
            </a:r>
            <a:r>
              <a:rPr lang="en-US" sz="2000" dirty="0" err="1"/>
              <a:t>основа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типот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корисникот</a:t>
            </a:r>
            <a:r>
              <a:rPr lang="en-US" sz="2000" dirty="0"/>
              <a:t> и </a:t>
            </a:r>
            <a:r>
              <a:rPr lang="en-US" sz="2000" dirty="0" err="1"/>
              <a:t>тоа</a:t>
            </a:r>
            <a:r>
              <a:rPr lang="en-US" sz="2000" dirty="0"/>
              <a:t>: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09E23C19-43F8-4155-94FB-5551A39ABFF6}"/>
              </a:ext>
            </a:extLst>
          </p:cNvPr>
          <p:cNvSpPr txBox="1">
            <a:spLocks/>
          </p:cNvSpPr>
          <p:nvPr/>
        </p:nvSpPr>
        <p:spPr>
          <a:xfrm>
            <a:off x="1525387" y="3742118"/>
            <a:ext cx="4572702" cy="2267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Професор</a:t>
            </a:r>
            <a:r>
              <a:rPr lang="en-US" sz="18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 err="1"/>
              <a:t>Креирај</a:t>
            </a:r>
            <a:r>
              <a:rPr lang="en-US" sz="1600" dirty="0"/>
              <a:t> </a:t>
            </a:r>
            <a:r>
              <a:rPr lang="en-US" sz="1600" dirty="0" err="1"/>
              <a:t>нов</a:t>
            </a:r>
            <a:r>
              <a:rPr lang="en-US" sz="1600" dirty="0"/>
              <a:t> </a:t>
            </a:r>
            <a:r>
              <a:rPr lang="en-US" sz="1600" dirty="0" err="1"/>
              <a:t>клас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 err="1"/>
              <a:t>Креирај</a:t>
            </a:r>
            <a:r>
              <a:rPr lang="en-US" sz="1600" dirty="0"/>
              <a:t> </a:t>
            </a:r>
            <a:r>
              <a:rPr lang="en-US" sz="1600" dirty="0" err="1"/>
              <a:t>нов</a:t>
            </a:r>
            <a:r>
              <a:rPr lang="en-US" sz="1600" dirty="0"/>
              <a:t> </a:t>
            </a:r>
            <a:r>
              <a:rPr lang="en-US" sz="1600" dirty="0" err="1"/>
              <a:t>предмет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 err="1"/>
              <a:t>Оцени</a:t>
            </a:r>
            <a:r>
              <a:rPr lang="en-US" sz="1600" dirty="0"/>
              <a:t> </a:t>
            </a:r>
            <a:r>
              <a:rPr lang="en-US" sz="1600" dirty="0" err="1"/>
              <a:t>студент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 err="1"/>
              <a:t>Отвори</a:t>
            </a:r>
            <a:r>
              <a:rPr lang="en-US" sz="1600" dirty="0"/>
              <a:t> </a:t>
            </a:r>
            <a:r>
              <a:rPr lang="en-US" sz="1600" dirty="0" err="1"/>
              <a:t>нова</a:t>
            </a:r>
            <a:r>
              <a:rPr lang="en-US" sz="1600" dirty="0"/>
              <a:t> </a:t>
            </a:r>
            <a:r>
              <a:rPr lang="en-US" sz="1600" dirty="0" err="1"/>
              <a:t>домашна</a:t>
            </a:r>
            <a:r>
              <a:rPr lang="en-US" sz="1600" dirty="0"/>
              <a:t> </a:t>
            </a:r>
            <a:r>
              <a:rPr lang="en-US" sz="1600" dirty="0" err="1"/>
              <a:t>задача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 err="1"/>
              <a:t>Додај</a:t>
            </a:r>
            <a:r>
              <a:rPr lang="en-US" sz="1600" dirty="0"/>
              <a:t> </a:t>
            </a:r>
            <a:r>
              <a:rPr lang="en-US" sz="1600" dirty="0" err="1"/>
              <a:t>ново</a:t>
            </a:r>
            <a:r>
              <a:rPr lang="en-US" sz="1600" dirty="0"/>
              <a:t> </a:t>
            </a:r>
            <a:r>
              <a:rPr lang="en-US" sz="1600" dirty="0" err="1"/>
              <a:t>одсуство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 err="1"/>
              <a:t>Промени</a:t>
            </a:r>
            <a:r>
              <a:rPr lang="en-US" sz="1600" dirty="0"/>
              <a:t> </a:t>
            </a:r>
            <a:r>
              <a:rPr lang="en-US" sz="1600" dirty="0" err="1"/>
              <a:t>статус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одсуство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sz="16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27ADB95-CAB0-49F0-8DC8-1323E0C43B81}"/>
              </a:ext>
            </a:extLst>
          </p:cNvPr>
          <p:cNvSpPr txBox="1">
            <a:spLocks/>
          </p:cNvSpPr>
          <p:nvPr/>
        </p:nvSpPr>
        <p:spPr>
          <a:xfrm>
            <a:off x="6093570" y="3742117"/>
            <a:ext cx="4572702" cy="2267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Студент</a:t>
            </a:r>
            <a:r>
              <a:rPr lang="en-US" sz="18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 err="1"/>
              <a:t>Влези</a:t>
            </a:r>
            <a:r>
              <a:rPr lang="en-US" sz="1600" dirty="0"/>
              <a:t> </a:t>
            </a:r>
            <a:r>
              <a:rPr lang="en-US" sz="1600" dirty="0" err="1"/>
              <a:t>во</a:t>
            </a:r>
            <a:r>
              <a:rPr lang="en-US" sz="1600" dirty="0"/>
              <a:t> </a:t>
            </a:r>
            <a:r>
              <a:rPr lang="en-US" sz="1600" dirty="0" err="1"/>
              <a:t>клас</a:t>
            </a:r>
            <a:endParaRPr lang="en-US" sz="160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 err="1"/>
              <a:t>Додај</a:t>
            </a:r>
            <a:r>
              <a:rPr lang="en-US" sz="1600" dirty="0"/>
              <a:t> </a:t>
            </a:r>
            <a:r>
              <a:rPr lang="en-US" sz="1600" dirty="0" err="1"/>
              <a:t>предмет</a:t>
            </a:r>
            <a:endParaRPr lang="en-US" sz="160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 err="1"/>
              <a:t>Предај</a:t>
            </a:r>
            <a:r>
              <a:rPr lang="en-US" sz="1600" dirty="0"/>
              <a:t> </a:t>
            </a:r>
            <a:r>
              <a:rPr lang="en-US" sz="1600" dirty="0" err="1"/>
              <a:t>домашма</a:t>
            </a:r>
            <a:r>
              <a:rPr lang="en-US" sz="1600" dirty="0"/>
              <a:t> </a:t>
            </a:r>
            <a:r>
              <a:rPr lang="en-US" sz="1600" dirty="0" err="1"/>
              <a:t>задача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9766-17EA-45C0-8E0F-AE436B82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Components Diagram</a:t>
            </a:r>
          </a:p>
        </p:txBody>
      </p:sp>
      <p:pic>
        <p:nvPicPr>
          <p:cNvPr id="5" name="Picture 5" descr="Components Diagram">
            <a:extLst>
              <a:ext uri="{FF2B5EF4-FFF2-40B4-BE49-F238E27FC236}">
                <a16:creationId xmlns:a16="http://schemas.microsoft.com/office/drawing/2014/main" id="{99516CDE-CABB-41C0-897C-3A162F91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97" y="2154155"/>
            <a:ext cx="9631978" cy="3468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1A7A2-C88B-4A77-8B6F-CC20B7902013}"/>
              </a:ext>
            </a:extLst>
          </p:cNvPr>
          <p:cNvSpPr txBox="1"/>
          <p:nvPr/>
        </p:nvSpPr>
        <p:spPr>
          <a:xfrm>
            <a:off x="4586719" y="5855109"/>
            <a:ext cx="276021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err="1"/>
              <a:t>Има</a:t>
            </a:r>
            <a:r>
              <a:rPr lang="en-US" sz="1200" dirty="0"/>
              <a:t> </a:t>
            </a:r>
            <a:r>
              <a:rPr lang="en-US" sz="1200" dirty="0" err="1"/>
              <a:t>неколку</a:t>
            </a:r>
            <a:r>
              <a:rPr lang="en-US" sz="1200" dirty="0"/>
              <a:t> </a:t>
            </a:r>
            <a:r>
              <a:rPr lang="en-US" sz="1200" dirty="0" err="1"/>
              <a:t>промени</a:t>
            </a:r>
            <a:r>
              <a:rPr lang="en-US" sz="1200" dirty="0"/>
              <a:t> </a:t>
            </a:r>
            <a:r>
              <a:rPr lang="en-US" sz="1200" dirty="0" err="1"/>
              <a:t>во</a:t>
            </a:r>
            <a:r>
              <a:rPr lang="en-US" sz="1200" dirty="0"/>
              <a:t> </a:t>
            </a:r>
            <a:r>
              <a:rPr lang="en-US" sz="1200" dirty="0" err="1"/>
              <a:t>структурата</a:t>
            </a:r>
            <a:r>
              <a:rPr lang="en-US" sz="1200" dirty="0"/>
              <a:t> и </a:t>
            </a:r>
            <a:r>
              <a:rPr lang="en-US" sz="1200" dirty="0" err="1"/>
              <a:t>хиерархијата</a:t>
            </a:r>
            <a:r>
              <a:rPr lang="en-US" sz="1200" dirty="0"/>
              <a:t> </a:t>
            </a:r>
            <a:r>
              <a:rPr lang="en-US" sz="1200" dirty="0" err="1"/>
              <a:t>во</a:t>
            </a:r>
            <a:r>
              <a:rPr lang="en-US" sz="1200" dirty="0"/>
              <a:t> </a:t>
            </a:r>
            <a:r>
              <a:rPr lang="en-US" sz="1200" dirty="0" err="1"/>
              <a:t>последната</a:t>
            </a:r>
            <a:r>
              <a:rPr lang="en-US" sz="1200" dirty="0"/>
              <a:t> </a:t>
            </a:r>
            <a:r>
              <a:rPr lang="en-US" sz="1200" dirty="0" err="1"/>
              <a:t>верзија</a:t>
            </a:r>
          </a:p>
        </p:txBody>
      </p:sp>
    </p:spTree>
    <p:extLst>
      <p:ext uri="{BB962C8B-B14F-4D97-AF65-F5344CB8AC3E}">
        <p14:creationId xmlns:p14="http://schemas.microsoft.com/office/powerpoint/2010/main" val="4195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RFID clock-in system</a:t>
            </a: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0A606DE2-CB35-4B8E-BFC4-F54CEC9BA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Начинот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користење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RFID clock-in </a:t>
            </a:r>
            <a:r>
              <a:rPr lang="en-US" sz="2000" dirty="0" err="1"/>
              <a:t>системот</a:t>
            </a:r>
            <a:r>
              <a:rPr lang="en-US" sz="2000" dirty="0"/>
              <a:t> е </a:t>
            </a:r>
            <a:r>
              <a:rPr lang="en-US" sz="2000" dirty="0" err="1"/>
              <a:t>следниот</a:t>
            </a:r>
            <a:r>
              <a:rPr lang="en-US" sz="2000" dirty="0"/>
              <a:t>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Професорот</a:t>
            </a:r>
            <a:r>
              <a:rPr lang="en-US" sz="2000" dirty="0"/>
              <a:t> </a:t>
            </a:r>
            <a:r>
              <a:rPr lang="en-US" sz="2000" dirty="0" err="1"/>
              <a:t>внесува</a:t>
            </a:r>
            <a:r>
              <a:rPr lang="en-US" sz="2000" dirty="0"/>
              <a:t> </a:t>
            </a:r>
            <a:r>
              <a:rPr lang="en-US" sz="2000" dirty="0" err="1"/>
              <a:t>информации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класот</a:t>
            </a:r>
            <a:r>
              <a:rPr lang="en-US" sz="2000" dirty="0"/>
              <a:t> (</a:t>
            </a:r>
            <a:r>
              <a:rPr lang="en-US" sz="2000" dirty="0" err="1"/>
              <a:t>година</a:t>
            </a:r>
            <a:r>
              <a:rPr lang="en-US" sz="2000" dirty="0"/>
              <a:t>, </a:t>
            </a:r>
            <a:r>
              <a:rPr lang="en-US" sz="2000" dirty="0" err="1"/>
              <a:t>клас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Професорот</a:t>
            </a:r>
            <a:r>
              <a:rPr lang="en-US" sz="2000" dirty="0"/>
              <a:t> </a:t>
            </a:r>
            <a:r>
              <a:rPr lang="en-US" sz="2000" dirty="0" err="1"/>
              <a:t>внесува</a:t>
            </a:r>
            <a:r>
              <a:rPr lang="en-US" sz="2000" dirty="0"/>
              <a:t> </a:t>
            </a:r>
            <a:r>
              <a:rPr lang="en-US" sz="2000" dirty="0" err="1"/>
              <a:t>број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час</a:t>
            </a:r>
            <a:r>
              <a:rPr lang="en-US" sz="2000" dirty="0"/>
              <a:t> (1-7)</a:t>
            </a:r>
          </a:p>
          <a:p>
            <a:pPr marL="457200" indent="-457200">
              <a:buAutoNum type="arabicPeriod"/>
            </a:pPr>
            <a:r>
              <a:rPr lang="en-US" sz="2000" dirty="0"/>
              <a:t>Arduino </a:t>
            </a:r>
            <a:r>
              <a:rPr lang="en-US" sz="2000" dirty="0" err="1"/>
              <a:t>почнува</a:t>
            </a:r>
            <a:r>
              <a:rPr lang="en-US" sz="2000" dirty="0"/>
              <a:t> </a:t>
            </a:r>
            <a:r>
              <a:rPr lang="en-US" sz="2000" dirty="0" err="1"/>
              <a:t>да</a:t>
            </a:r>
            <a:r>
              <a:rPr lang="en-US" sz="2000" dirty="0"/>
              <a:t> </a:t>
            </a:r>
            <a:r>
              <a:rPr lang="en-US" sz="2000" dirty="0" err="1"/>
              <a:t>брои</a:t>
            </a:r>
            <a:r>
              <a:rPr lang="en-US" sz="2000" dirty="0"/>
              <a:t> </a:t>
            </a:r>
            <a:r>
              <a:rPr lang="en-US" sz="2000" dirty="0" err="1"/>
              <a:t>до</a:t>
            </a:r>
            <a:r>
              <a:rPr lang="en-US" sz="2000" dirty="0"/>
              <a:t> 5 </a:t>
            </a:r>
            <a:r>
              <a:rPr lang="en-US" sz="2000" dirty="0" err="1"/>
              <a:t>минути</a:t>
            </a:r>
            <a:r>
              <a:rPr lang="en-US" sz="2000" dirty="0"/>
              <a:t>.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ова</a:t>
            </a:r>
            <a:r>
              <a:rPr lang="en-US" sz="2000" dirty="0"/>
              <a:t> </a:t>
            </a:r>
            <a:r>
              <a:rPr lang="en-US" sz="2000" dirty="0" err="1"/>
              <a:t>време</a:t>
            </a:r>
            <a:r>
              <a:rPr lang="en-US" sz="2000" dirty="0"/>
              <a:t>, </a:t>
            </a:r>
            <a:r>
              <a:rPr lang="en-US" sz="2000" dirty="0" err="1"/>
              <a:t>учениците</a:t>
            </a:r>
            <a:r>
              <a:rPr lang="en-US" sz="2000" dirty="0"/>
              <a:t> </a:t>
            </a:r>
            <a:r>
              <a:rPr lang="en-US" sz="2000" dirty="0" err="1"/>
              <a:t>ги</a:t>
            </a:r>
            <a:r>
              <a:rPr lang="en-US" sz="2000" dirty="0"/>
              <a:t> </a:t>
            </a:r>
            <a:r>
              <a:rPr lang="en-US" sz="2000" dirty="0" err="1"/>
              <a:t>покажуваат</a:t>
            </a:r>
            <a:r>
              <a:rPr lang="en-US" sz="2000" dirty="0"/>
              <a:t> </a:t>
            </a:r>
            <a:r>
              <a:rPr lang="en-US" sz="2000" dirty="0" err="1"/>
              <a:t>своите</a:t>
            </a:r>
            <a:r>
              <a:rPr lang="en-US" sz="2000" dirty="0"/>
              <a:t> RFID </a:t>
            </a:r>
            <a:r>
              <a:rPr lang="en-US" sz="2000" dirty="0" err="1"/>
              <a:t>картички</a:t>
            </a:r>
            <a:r>
              <a:rPr lang="en-US" sz="2000" dirty="0"/>
              <a:t>.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Се</a:t>
            </a:r>
            <a:r>
              <a:rPr lang="en-US" sz="2000" dirty="0"/>
              <a:t> </a:t>
            </a:r>
            <a:r>
              <a:rPr lang="en-US" sz="2000" dirty="0" err="1"/>
              <a:t>праќаат</a:t>
            </a:r>
            <a:r>
              <a:rPr lang="en-US" sz="2000" dirty="0"/>
              <a:t> </a:t>
            </a:r>
            <a:r>
              <a:rPr lang="en-US" sz="2000" dirty="0" err="1"/>
              <a:t>овие</a:t>
            </a:r>
            <a:r>
              <a:rPr lang="en-US" sz="2000" dirty="0"/>
              <a:t> </a:t>
            </a:r>
            <a:r>
              <a:rPr lang="en-US" sz="2000" dirty="0" err="1"/>
              <a:t>податоци</a:t>
            </a:r>
            <a:r>
              <a:rPr lang="en-US" sz="2000" dirty="0"/>
              <a:t> </a:t>
            </a:r>
            <a:r>
              <a:rPr lang="en-US" sz="2000" dirty="0" err="1"/>
              <a:t>преку</a:t>
            </a:r>
            <a:r>
              <a:rPr lang="en-US" sz="2000" dirty="0"/>
              <a:t> HTTP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нашето</a:t>
            </a:r>
            <a:r>
              <a:rPr lang="en-US" sz="2000" dirty="0"/>
              <a:t> REST API </a:t>
            </a:r>
            <a:r>
              <a:rPr lang="en-US" sz="2000" dirty="0" err="1"/>
              <a:t>каде</a:t>
            </a:r>
            <a:r>
              <a:rPr lang="en-US" sz="2000" dirty="0"/>
              <a:t> </a:t>
            </a:r>
            <a:r>
              <a:rPr lang="en-US" sz="2000" dirty="0" err="1"/>
              <a:t>се</a:t>
            </a:r>
            <a:r>
              <a:rPr lang="en-US" sz="2000" dirty="0"/>
              <a:t> </a:t>
            </a:r>
            <a:r>
              <a:rPr lang="en-US" sz="2000" dirty="0" err="1"/>
              <a:t>презема</a:t>
            </a:r>
            <a:r>
              <a:rPr lang="en-US" sz="2000" dirty="0"/>
              <a:t> </a:t>
            </a:r>
            <a:r>
              <a:rPr lang="en-US" sz="2000" dirty="0" err="1"/>
              <a:t>класот</a:t>
            </a:r>
            <a:r>
              <a:rPr lang="en-US" sz="2000" dirty="0"/>
              <a:t> и </a:t>
            </a:r>
            <a:r>
              <a:rPr lang="en-US" sz="2000" dirty="0" err="1"/>
              <a:t>се</a:t>
            </a:r>
            <a:r>
              <a:rPr lang="en-US" sz="2000" dirty="0"/>
              <a:t> </a:t>
            </a:r>
            <a:r>
              <a:rPr lang="en-US" sz="2000" dirty="0" err="1"/>
              <a:t>филтрираат</a:t>
            </a:r>
            <a:r>
              <a:rPr lang="en-US" sz="2000" dirty="0"/>
              <a:t> </a:t>
            </a:r>
            <a:r>
              <a:rPr lang="en-US" sz="2000" dirty="0" err="1"/>
              <a:t>сите</a:t>
            </a:r>
            <a:r>
              <a:rPr lang="en-US" sz="2000" dirty="0"/>
              <a:t> </a:t>
            </a:r>
            <a:r>
              <a:rPr lang="en-US" sz="2000" dirty="0" err="1"/>
              <a:t>ученици</a:t>
            </a:r>
            <a:r>
              <a:rPr lang="en-US" sz="2000" dirty="0"/>
              <a:t> </a:t>
            </a:r>
            <a:r>
              <a:rPr lang="en-US" sz="2000" dirty="0" err="1"/>
              <a:t>кои</a:t>
            </a:r>
            <a:r>
              <a:rPr lang="en-US" sz="2000" dirty="0"/>
              <a:t> </a:t>
            </a:r>
            <a:r>
              <a:rPr lang="en-US" sz="2000" dirty="0" err="1"/>
              <a:t>ги</a:t>
            </a:r>
            <a:r>
              <a:rPr lang="en-US" sz="2000" dirty="0"/>
              <a:t> </a:t>
            </a:r>
            <a:r>
              <a:rPr lang="en-US" sz="2000" dirty="0" err="1"/>
              <a:t>покажаа</a:t>
            </a:r>
            <a:r>
              <a:rPr lang="en-US" sz="2000" dirty="0"/>
              <a:t> RFID </a:t>
            </a:r>
            <a:r>
              <a:rPr lang="en-US" sz="2000" dirty="0" err="1"/>
              <a:t>картичките</a:t>
            </a:r>
            <a:r>
              <a:rPr lang="en-US" sz="2000" dirty="0"/>
              <a:t>, а </a:t>
            </a:r>
            <a:r>
              <a:rPr lang="en-US" sz="2000" dirty="0" err="1"/>
              <a:t>останатите</a:t>
            </a:r>
            <a:r>
              <a:rPr lang="en-US" sz="2000" dirty="0"/>
              <a:t> </a:t>
            </a:r>
            <a:r>
              <a:rPr lang="en-US" sz="2000" dirty="0" err="1"/>
              <a:t>се</a:t>
            </a:r>
            <a:r>
              <a:rPr lang="en-US" sz="2000" dirty="0"/>
              <a:t> </a:t>
            </a:r>
            <a:r>
              <a:rPr lang="en-US" sz="2000" dirty="0" err="1"/>
              <a:t>внесуваат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табелата</a:t>
            </a:r>
            <a:r>
              <a:rPr lang="en-US" sz="2000" dirty="0"/>
              <a:t> </a:t>
            </a:r>
            <a:r>
              <a:rPr lang="en-US" sz="2000" dirty="0" err="1"/>
              <a:t>базата</a:t>
            </a:r>
            <a:r>
              <a:rPr lang="en-US" sz="2000" dirty="0"/>
              <a:t> </a:t>
            </a:r>
            <a:r>
              <a:rPr lang="en-US" sz="2000" dirty="0" err="1"/>
              <a:t>како</a:t>
            </a:r>
            <a:r>
              <a:rPr lang="en-US" sz="2000" dirty="0"/>
              <a:t> </a:t>
            </a:r>
            <a:r>
              <a:rPr lang="en-US" sz="2000" dirty="0" err="1"/>
              <a:t>одсутни</a:t>
            </a:r>
            <a:r>
              <a:rPr lang="en-US" sz="2000" dirty="0"/>
              <a:t>. </a:t>
            </a:r>
          </a:p>
          <a:p>
            <a:pPr marL="0" indent="0">
              <a:buNone/>
            </a:pPr>
            <a:r>
              <a:rPr lang="en-US" sz="2000" dirty="0" err="1"/>
              <a:t>Користиме</a:t>
            </a:r>
            <a:r>
              <a:rPr lang="en-US" sz="2000" dirty="0"/>
              <a:t> Arduino Uno, </a:t>
            </a:r>
            <a:r>
              <a:rPr lang="en-US" sz="2000" dirty="0">
                <a:ea typeface="+mn-lt"/>
                <a:cs typeface="+mn-lt"/>
              </a:rPr>
              <a:t>ESP8266 </a:t>
            </a:r>
            <a:r>
              <a:rPr lang="en-US" sz="2000" dirty="0" err="1">
                <a:ea typeface="+mn-lt"/>
                <a:cs typeface="+mn-lt"/>
              </a:rPr>
              <a:t>Wifi</a:t>
            </a:r>
            <a:r>
              <a:rPr lang="en-US" sz="2000" dirty="0">
                <a:ea typeface="+mn-lt"/>
                <a:cs typeface="+mn-lt"/>
              </a:rPr>
              <a:t> module и RFID-RC522.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0A606DE2-CB35-4B8E-BFC4-F54CEC9BA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Андроид</a:t>
            </a:r>
            <a:r>
              <a:rPr lang="en-US" dirty="0"/>
              <a:t> </a:t>
            </a:r>
            <a:r>
              <a:rPr lang="en-US" dirty="0" err="1"/>
              <a:t>апликацијата</a:t>
            </a:r>
            <a:r>
              <a:rPr lang="en-US" dirty="0"/>
              <a:t> е </a:t>
            </a:r>
            <a:r>
              <a:rPr lang="en-US" dirty="0" err="1"/>
              <a:t>изработена</a:t>
            </a:r>
            <a:r>
              <a:rPr lang="en-US" dirty="0"/>
              <a:t> </a:t>
            </a:r>
            <a:r>
              <a:rPr lang="en-US" dirty="0" err="1"/>
              <a:t>во</a:t>
            </a:r>
            <a:r>
              <a:rPr lang="en-US" dirty="0"/>
              <a:t> </a:t>
            </a:r>
            <a:r>
              <a:rPr lang="en-US" dirty="0" err="1"/>
              <a:t>официјалната</a:t>
            </a:r>
            <a:r>
              <a:rPr lang="en-US" dirty="0"/>
              <a:t> </a:t>
            </a:r>
            <a:r>
              <a:rPr lang="en-US" dirty="0" err="1"/>
              <a:t>развојна</a:t>
            </a:r>
            <a:r>
              <a:rPr lang="en-US" dirty="0"/>
              <a:t> </a:t>
            </a:r>
            <a:r>
              <a:rPr lang="en-US" dirty="0" err="1"/>
              <a:t>околуна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Abdroid</a:t>
            </a:r>
            <a:r>
              <a:rPr lang="en-US" dirty="0"/>
              <a:t> </a:t>
            </a:r>
            <a:r>
              <a:rPr lang="en-US" dirty="0" err="1"/>
              <a:t>направена</a:t>
            </a:r>
            <a:r>
              <a:rPr lang="en-US" dirty="0"/>
              <a:t> </a:t>
            </a:r>
            <a:r>
              <a:rPr lang="en-US" dirty="0" err="1"/>
              <a:t>од</a:t>
            </a:r>
            <a:r>
              <a:rPr lang="en-US" dirty="0"/>
              <a:t> Google – Android Studio.</a:t>
            </a:r>
          </a:p>
          <a:p>
            <a:pPr marL="0" indent="0" algn="just">
              <a:buNone/>
            </a:pP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разлика</a:t>
            </a:r>
            <a:r>
              <a:rPr lang="en-US" dirty="0"/>
              <a:t> </a:t>
            </a:r>
            <a:r>
              <a:rPr lang="en-US" dirty="0" err="1"/>
              <a:t>од</a:t>
            </a:r>
            <a:r>
              <a:rPr lang="en-US" dirty="0"/>
              <a:t> </a:t>
            </a:r>
            <a:r>
              <a:rPr lang="en-US" dirty="0" err="1"/>
              <a:t>веб</a:t>
            </a:r>
            <a:r>
              <a:rPr lang="en-US" dirty="0"/>
              <a:t> </a:t>
            </a:r>
            <a:r>
              <a:rPr lang="en-US" dirty="0" err="1"/>
              <a:t>апликацијата</a:t>
            </a:r>
            <a:r>
              <a:rPr lang="en-US" dirty="0"/>
              <a:t>, </a:t>
            </a:r>
            <a:r>
              <a:rPr lang="en-US" dirty="0" err="1"/>
              <a:t>андроид</a:t>
            </a:r>
            <a:r>
              <a:rPr lang="en-US" dirty="0"/>
              <a:t> </a:t>
            </a:r>
            <a:r>
              <a:rPr lang="en-US" dirty="0" err="1"/>
              <a:t>апликацијата</a:t>
            </a:r>
            <a:r>
              <a:rPr lang="en-US" dirty="0"/>
              <a:t> </a:t>
            </a:r>
            <a:r>
              <a:rPr lang="en-US" dirty="0" err="1"/>
              <a:t>прави</a:t>
            </a:r>
            <a:r>
              <a:rPr lang="en-US" dirty="0"/>
              <a:t> native connection </a:t>
            </a:r>
            <a:r>
              <a:rPr lang="en-US" dirty="0" err="1"/>
              <a:t>со</a:t>
            </a:r>
            <a:r>
              <a:rPr lang="en-US" dirty="0"/>
              <a:t> </a:t>
            </a:r>
            <a:r>
              <a:rPr lang="en-US" dirty="0" err="1"/>
              <a:t>базата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податоци</a:t>
            </a:r>
            <a:r>
              <a:rPr lang="en-US" dirty="0"/>
              <a:t>. </a:t>
            </a: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Како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веб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апликацијата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така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андроид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апликацијата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има</a:t>
            </a:r>
            <a:r>
              <a:rPr lang="en-US" dirty="0">
                <a:ea typeface="+mn-lt"/>
                <a:cs typeface="+mn-lt"/>
              </a:rPr>
              <a:t> 6 </a:t>
            </a:r>
            <a:r>
              <a:rPr lang="en-US" dirty="0" err="1">
                <a:ea typeface="+mn-lt"/>
                <a:cs typeface="+mn-lt"/>
              </a:rPr>
              <a:t>различни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екрани</a:t>
            </a:r>
            <a:r>
              <a:rPr lang="en-US" dirty="0">
                <a:ea typeface="+mn-lt"/>
                <a:cs typeface="+mn-lt"/>
              </a:rPr>
              <a:t>, и </a:t>
            </a:r>
            <a:r>
              <a:rPr lang="en-US" dirty="0" err="1">
                <a:ea typeface="+mn-lt"/>
                <a:cs typeface="+mn-lt"/>
              </a:rPr>
              <a:t>ги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ги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истите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функционалности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како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веб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апликацјиата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9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Chalkboard 16x9</vt:lpstr>
      <vt:lpstr>Advanced School System</vt:lpstr>
      <vt:lpstr>Од што се состои Advances School System</vt:lpstr>
      <vt:lpstr>REST API</vt:lpstr>
      <vt:lpstr>Database</vt:lpstr>
      <vt:lpstr>Database</vt:lpstr>
      <vt:lpstr>Web Application</vt:lpstr>
      <vt:lpstr>Web Application Components Diagram</vt:lpstr>
      <vt:lpstr>Arduino RFID clock-in system</vt:lpstr>
      <vt:lpstr>Android Application</vt:lpstr>
      <vt:lpstr>Додатни 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 </cp:lastModifiedBy>
  <cp:revision>641</cp:revision>
  <dcterms:created xsi:type="dcterms:W3CDTF">2014-04-17T22:18:44Z</dcterms:created>
  <dcterms:modified xsi:type="dcterms:W3CDTF">2020-04-26T22:42:36Z</dcterms:modified>
</cp:coreProperties>
</file>