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2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EE0-C7CE-46FC-9046-630ADC13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13BDB-5B0B-42D1-B12B-30EE8C835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12CE-DCAE-4C1F-AAD6-13273E31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7087-6FE0-4F8A-802C-5B3F21E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1F3C-60E3-4166-8379-72901720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FB07-2749-4E0C-BD1B-4509B3B8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A20D-507E-4F3F-8335-D7DE0C2C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0E394-BD05-46C0-B0B7-E510E1E8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20DA-293C-4818-AEE3-5DDF8FBC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BA08-ACCF-4C8C-9CC2-610DC691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6E049-2A40-42D4-9DDE-696C3CC0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AAFDE-5573-4B1F-843D-75EBCCD2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F243-08FD-444A-8F2D-5F6DCE32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0453-027F-49C4-96F2-744FC2EA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853E-7EC7-4157-A512-000265FD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3FF3-D2D7-47CC-8074-E801F014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DF22-759C-4D18-B06A-8881F055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41B-21F8-42AF-A786-9EFC3914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3427-A814-40C8-8DD8-7AA2FF29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E39F-7D70-46B8-A9A6-BCADA4BA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20C-F40A-40FB-A313-01E38115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9AA3-9FC2-4B40-9E6D-8F13A2FD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BEC3-3D12-4F18-B6EF-19F76B6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B133-38AB-467D-BD83-041CA1B7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4D80-079D-4CF7-A438-D47B295F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FBFA-1259-489B-AEC4-6E01FB5B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1502-85D6-4614-A480-87F2B63FB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4A8C4-85FE-43EF-8E2E-51136B4A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CC50-E9CA-43D3-8201-6A1A24C1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CF1-E667-4EBF-AD7C-7B666461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71BD-2826-4ADA-9B19-D9A1D0B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046D-D716-4901-904E-292F21A4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C8CA7-F328-472F-A4D5-BE8360F2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D2A5-7151-4770-B887-6020747F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8AF20-3F56-4720-8B28-0F6CA451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F38E7-B67A-40DB-954F-3CF077186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605B1-C660-4D52-AA78-2458416D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7928-AC95-4AF0-94F6-80453CDD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5527D-9916-4F43-B4EB-A2DD12EC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18B2-0DF5-4B3A-B1EA-DCADCCEB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6E583-9E53-4D39-9A6B-D41CF41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35AE8-51A8-41E3-8FA6-99A61C77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9181-DE82-43DE-A2ED-09CF8A33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D9D5D-A042-4ED7-9D69-9BB6DFBE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5162-CF1F-4BFB-A830-0CBB0FF4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A2B6-A647-4525-82E3-3F0E360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DEFD-C456-4053-B949-0E91E23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155B-B532-4994-BB19-11B38D92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6D486-8F9F-44F4-AE81-333FD7D1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9DD64-0EF3-42ED-8701-89F36E4B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85AF-21DD-48C8-B7B4-A41B12C1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933D6-A8DF-4E18-B84F-4CF94C36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78E-0F7C-47E4-8B29-29B361B9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8AD55-7CE3-40C6-8952-835B4527B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D53F9-531E-4D7E-8727-08C28560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DCF3D-B05D-4AF6-8FEA-099BC77C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04F28-F3F1-422E-AE7E-DE5FE94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1617-BA8E-4C43-ABB4-F1FB6BDF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86FA4-3390-4BAF-888A-5F6C772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E860-4721-4C2B-8F2A-9C9324C7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6661-FDC4-45EC-94E3-420442494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9637-A625-4AA7-ABDD-A3E8AF3C25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8E102-BB25-4DBC-94F7-DD0696AF1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2508-E401-4BD9-833B-ECDFCFF11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A9D2E-BCE3-41F0-81DB-00890D1FA36F}"/>
              </a:ext>
            </a:extLst>
          </p:cNvPr>
          <p:cNvSpPr/>
          <p:nvPr/>
        </p:nvSpPr>
        <p:spPr>
          <a:xfrm>
            <a:off x="0" y="3893213"/>
            <a:ext cx="2367513" cy="1810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Rasmus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Borregaard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ctr"/>
            <a:r>
              <a:rPr lang="en-US" dirty="0"/>
              <a:t>Professional league of legends player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B2B92-58FA-44DF-B386-64FDF57F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6" y="1501630"/>
            <a:ext cx="1736480" cy="2601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A6E8ED-2C98-4426-9D42-43F0CBFED234}"/>
              </a:ext>
            </a:extLst>
          </p:cNvPr>
          <p:cNvSpPr/>
          <p:nvPr/>
        </p:nvSpPr>
        <p:spPr>
          <a:xfrm>
            <a:off x="2683029" y="2415364"/>
            <a:ext cx="8636945" cy="202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/>
              <a:t>About: Rasmus is a professional gamer who is passionate about winning in some big competitions that are hosted by big E-sports brands. He has over 10 year of experience of playing games competitively and won almost 20 huge titles. He has a natural talent for desktop game specifically.</a:t>
            </a:r>
          </a:p>
        </p:txBody>
      </p:sp>
    </p:spTree>
    <p:extLst>
      <p:ext uri="{BB962C8B-B14F-4D97-AF65-F5344CB8AC3E}">
        <p14:creationId xmlns:p14="http://schemas.microsoft.com/office/powerpoint/2010/main" val="121780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ABFAC13-E298-4814-AE37-4088215F4947}"/>
              </a:ext>
            </a:extLst>
          </p:cNvPr>
          <p:cNvSpPr/>
          <p:nvPr/>
        </p:nvSpPr>
        <p:spPr>
          <a:xfrm>
            <a:off x="7524104" y="2641342"/>
            <a:ext cx="4504378" cy="205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PC-games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Console Game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Board Games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DD6ED2-D572-40EB-8FF2-06BCEE68DF21}"/>
              </a:ext>
            </a:extLst>
          </p:cNvPr>
          <p:cNvGrpSpPr/>
          <p:nvPr/>
        </p:nvGrpSpPr>
        <p:grpSpPr>
          <a:xfrm>
            <a:off x="6923233" y="2641342"/>
            <a:ext cx="3562105" cy="2053296"/>
            <a:chOff x="6474176" y="2501684"/>
            <a:chExt cx="3562105" cy="20532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EFC7A7-4F60-4C5E-B690-DD3DFCFC2A6C}"/>
                </a:ext>
              </a:extLst>
            </p:cNvPr>
            <p:cNvSpPr/>
            <p:nvPr/>
          </p:nvSpPr>
          <p:spPr>
            <a:xfrm rot="16200000">
              <a:off x="5717691" y="3258169"/>
              <a:ext cx="2053296" cy="5403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Preferences Games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51CACC0-4D57-433C-BEAF-94295FAC5C15}"/>
                </a:ext>
              </a:extLst>
            </p:cNvPr>
            <p:cNvGrpSpPr/>
            <p:nvPr/>
          </p:nvGrpSpPr>
          <p:grpSpPr>
            <a:xfrm>
              <a:off x="9185975" y="4027545"/>
              <a:ext cx="850297" cy="150372"/>
              <a:chOff x="6883596" y="4812096"/>
              <a:chExt cx="985079" cy="175509"/>
            </a:xfrm>
            <a:solidFill>
              <a:srgbClr val="00B0F0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9B20460-00D9-4FA5-9A1A-8947DE7625C9}"/>
                  </a:ext>
                </a:extLst>
              </p:cNvPr>
              <p:cNvSpPr/>
              <p:nvPr/>
            </p:nvSpPr>
            <p:spPr>
              <a:xfrm>
                <a:off x="6883596" y="4812109"/>
                <a:ext cx="193963" cy="175490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5A921B-F986-412B-8180-7297EFE3D226}"/>
                  </a:ext>
                </a:extLst>
              </p:cNvPr>
              <p:cNvSpPr/>
              <p:nvPr/>
            </p:nvSpPr>
            <p:spPr>
              <a:xfrm>
                <a:off x="7092826" y="4812096"/>
                <a:ext cx="193963" cy="175490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366936F-6399-4B0B-A91F-1658E099BC83}"/>
                  </a:ext>
                </a:extLst>
              </p:cNvPr>
              <p:cNvSpPr/>
              <p:nvPr/>
            </p:nvSpPr>
            <p:spPr>
              <a:xfrm>
                <a:off x="7286790" y="4812108"/>
                <a:ext cx="193963" cy="175490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F21B6B-F56E-49C6-B5F1-8D3DFF295854}"/>
                  </a:ext>
                </a:extLst>
              </p:cNvPr>
              <p:cNvSpPr/>
              <p:nvPr/>
            </p:nvSpPr>
            <p:spPr>
              <a:xfrm>
                <a:off x="7480747" y="4812111"/>
                <a:ext cx="193963" cy="1754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0E48836-1075-450E-9794-E7CF3E809D93}"/>
                  </a:ext>
                </a:extLst>
              </p:cNvPr>
              <p:cNvSpPr/>
              <p:nvPr/>
            </p:nvSpPr>
            <p:spPr>
              <a:xfrm>
                <a:off x="7674712" y="4812115"/>
                <a:ext cx="193963" cy="1754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8510CA7-54B4-46DD-8A34-87D3607C5FB4}"/>
                </a:ext>
              </a:extLst>
            </p:cNvPr>
            <p:cNvGrpSpPr/>
            <p:nvPr/>
          </p:nvGrpSpPr>
          <p:grpSpPr>
            <a:xfrm>
              <a:off x="9199152" y="2935664"/>
              <a:ext cx="837129" cy="150377"/>
              <a:chOff x="6898872" y="3192730"/>
              <a:chExt cx="969825" cy="175515"/>
            </a:xfrm>
            <a:solidFill>
              <a:srgbClr val="00B0F0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6E1F27-2675-4505-8F6E-F2CF0EB14434}"/>
                  </a:ext>
                </a:extLst>
              </p:cNvPr>
              <p:cNvSpPr/>
              <p:nvPr/>
            </p:nvSpPr>
            <p:spPr>
              <a:xfrm>
                <a:off x="6898872" y="3192740"/>
                <a:ext cx="193963" cy="175489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FA8D55D-596C-4133-89DC-F9AC235DD032}"/>
                  </a:ext>
                </a:extLst>
              </p:cNvPr>
              <p:cNvSpPr/>
              <p:nvPr/>
            </p:nvSpPr>
            <p:spPr>
              <a:xfrm>
                <a:off x="7092839" y="3192751"/>
                <a:ext cx="193962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F94926-5404-439E-82AE-A6F1145BFFDD}"/>
                  </a:ext>
                </a:extLst>
              </p:cNvPr>
              <p:cNvSpPr/>
              <p:nvPr/>
            </p:nvSpPr>
            <p:spPr>
              <a:xfrm>
                <a:off x="7286798" y="319275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A04F6D2-B49C-4D9F-BF99-656B110182E5}"/>
                  </a:ext>
                </a:extLst>
              </p:cNvPr>
              <p:cNvSpPr/>
              <p:nvPr/>
            </p:nvSpPr>
            <p:spPr>
              <a:xfrm>
                <a:off x="7480766" y="3192753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BA98137-73E6-41EA-B5B2-EE419D30D72D}"/>
                  </a:ext>
                </a:extLst>
              </p:cNvPr>
              <p:cNvSpPr/>
              <p:nvPr/>
            </p:nvSpPr>
            <p:spPr>
              <a:xfrm>
                <a:off x="7674735" y="3192730"/>
                <a:ext cx="193962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CCB2DE-85FB-4EEE-9799-C05E8C763864}"/>
                </a:ext>
              </a:extLst>
            </p:cNvPr>
            <p:cNvSpPr/>
            <p:nvPr/>
          </p:nvSpPr>
          <p:spPr>
            <a:xfrm>
              <a:off x="9695144" y="3443213"/>
              <a:ext cx="167425" cy="15035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9CEB169-C1C3-495F-A9C8-53322E365A06}"/>
                </a:ext>
              </a:extLst>
            </p:cNvPr>
            <p:cNvGrpSpPr/>
            <p:nvPr/>
          </p:nvGrpSpPr>
          <p:grpSpPr>
            <a:xfrm>
              <a:off x="9199151" y="3433643"/>
              <a:ext cx="837122" cy="150366"/>
              <a:chOff x="6898857" y="2784473"/>
              <a:chExt cx="969815" cy="175502"/>
            </a:xfrm>
            <a:solidFill>
              <a:srgbClr val="00B0F0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7963608-C12E-4443-B208-6D6B522DF558}"/>
                  </a:ext>
                </a:extLst>
              </p:cNvPr>
              <p:cNvSpPr/>
              <p:nvPr/>
            </p:nvSpPr>
            <p:spPr>
              <a:xfrm>
                <a:off x="6898857" y="2784482"/>
                <a:ext cx="193963" cy="175492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DCB7E31-9A9D-458C-A54B-772F70E784BE}"/>
                  </a:ext>
                </a:extLst>
              </p:cNvPr>
              <p:cNvSpPr/>
              <p:nvPr/>
            </p:nvSpPr>
            <p:spPr>
              <a:xfrm>
                <a:off x="7092821" y="2784485"/>
                <a:ext cx="193963" cy="175490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080AA15-E06E-46FC-9893-2C3769B52A6A}"/>
                  </a:ext>
                </a:extLst>
              </p:cNvPr>
              <p:cNvSpPr/>
              <p:nvPr/>
            </p:nvSpPr>
            <p:spPr>
              <a:xfrm>
                <a:off x="7286784" y="2784480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FD31022-31C7-4176-A11C-DF8DAA0C89CC}"/>
                  </a:ext>
                </a:extLst>
              </p:cNvPr>
              <p:cNvSpPr/>
              <p:nvPr/>
            </p:nvSpPr>
            <p:spPr>
              <a:xfrm>
                <a:off x="7674710" y="2784473"/>
                <a:ext cx="193962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3BF1BC-E805-4952-9204-8CA55ABA7EF4}"/>
              </a:ext>
            </a:extLst>
          </p:cNvPr>
          <p:cNvSpPr/>
          <p:nvPr/>
        </p:nvSpPr>
        <p:spPr>
          <a:xfrm rot="16200000">
            <a:off x="-287082" y="3605646"/>
            <a:ext cx="1637662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Goals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9BF0FC9-CF93-467D-BF13-6C82EE12F137}"/>
              </a:ext>
            </a:extLst>
          </p:cNvPr>
          <p:cNvSpPr/>
          <p:nvPr/>
        </p:nvSpPr>
        <p:spPr>
          <a:xfrm>
            <a:off x="845632" y="3056979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notified of the local/global competitions for his favorite games(which are league of legends and Apex)</a:t>
            </a:r>
          </a:p>
          <a:p>
            <a:pPr algn="ctr"/>
            <a:endParaRPr lang="en-US" sz="12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712C2D-36A2-41E8-BCAB-C3C41A505A81}"/>
              </a:ext>
            </a:extLst>
          </p:cNvPr>
          <p:cNvSpPr/>
          <p:nvPr/>
        </p:nvSpPr>
        <p:spPr>
          <a:xfrm rot="16200000">
            <a:off x="-285670" y="5301461"/>
            <a:ext cx="1634838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Known Habits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C128EF-D21D-433E-99FE-F931166AE99F}"/>
              </a:ext>
            </a:extLst>
          </p:cNvPr>
          <p:cNvSpPr/>
          <p:nvPr/>
        </p:nvSpPr>
        <p:spPr>
          <a:xfrm>
            <a:off x="845632" y="4763130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Always look for friends who are online before starting any game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E7A8D3-E790-4475-8EA2-9CA19FB2FE28}"/>
              </a:ext>
            </a:extLst>
          </p:cNvPr>
          <p:cNvSpPr/>
          <p:nvPr/>
        </p:nvSpPr>
        <p:spPr>
          <a:xfrm>
            <a:off x="2877404" y="3056979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Find local/online friends who plays league of legends and Apex so that he could play with them whenever they are free.</a:t>
            </a:r>
          </a:p>
          <a:p>
            <a:pPr algn="ctr"/>
            <a:endParaRPr lang="en-US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A9A6580-AA2D-4011-BD4C-8679F7E87A7D}"/>
              </a:ext>
            </a:extLst>
          </p:cNvPr>
          <p:cNvSpPr/>
          <p:nvPr/>
        </p:nvSpPr>
        <p:spPr>
          <a:xfrm>
            <a:off x="2860712" y="4754206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Usually participate in at least 5 online/offline competitions each month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EFE4E51-4694-4826-AC9D-1C95637AD728}"/>
              </a:ext>
            </a:extLst>
          </p:cNvPr>
          <p:cNvSpPr/>
          <p:nvPr/>
        </p:nvSpPr>
        <p:spPr>
          <a:xfrm>
            <a:off x="4881869" y="4754206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Very sensitive to time waste because he </a:t>
            </a:r>
            <a:r>
              <a:rPr lang="en-US" sz="1200" dirty="0" err="1"/>
              <a:t>dosent</a:t>
            </a:r>
            <a:r>
              <a:rPr lang="en-US" sz="1200" dirty="0"/>
              <a:t> want anyone to beat his current score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4C478A-31A5-46F2-93AF-BD0083BA171F}"/>
              </a:ext>
            </a:extLst>
          </p:cNvPr>
          <p:cNvSpPr/>
          <p:nvPr/>
        </p:nvSpPr>
        <p:spPr>
          <a:xfrm rot="16200000">
            <a:off x="-287083" y="1921001"/>
            <a:ext cx="1637662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Pain Points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318124-F40D-4D68-B04A-7B1076679F34}"/>
              </a:ext>
            </a:extLst>
          </p:cNvPr>
          <p:cNvSpPr/>
          <p:nvPr/>
        </p:nvSpPr>
        <p:spPr>
          <a:xfrm>
            <a:off x="853451" y="1372333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Competitions are all over the place and there isn't a website that has all the info</a:t>
            </a:r>
          </a:p>
          <a:p>
            <a:pPr algn="ctr"/>
            <a:endParaRPr 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16424E6-4AC0-45D8-9F30-7E19E2382FBF}"/>
              </a:ext>
            </a:extLst>
          </p:cNvPr>
          <p:cNvSpPr/>
          <p:nvPr/>
        </p:nvSpPr>
        <p:spPr>
          <a:xfrm>
            <a:off x="2861690" y="1372333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There are multiple ways to call/message in a game and its hard to keep track of who's on which channel.</a:t>
            </a:r>
          </a:p>
          <a:p>
            <a:pPr algn="ctr"/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4B96-673F-4C8D-B891-3489AB4C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141" y="86115"/>
            <a:ext cx="3650304" cy="20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FD6F1506F564BB79A97F9C245AD34" ma:contentTypeVersion="13" ma:contentTypeDescription="Create a new document." ma:contentTypeScope="" ma:versionID="150863f24fe89880fa567ff82f68deff">
  <xsd:schema xmlns:xsd="http://www.w3.org/2001/XMLSchema" xmlns:xs="http://www.w3.org/2001/XMLSchema" xmlns:p="http://schemas.microsoft.com/office/2006/metadata/properties" xmlns:ns3="386f4720-9db4-4950-8ffd-cd1ef4b846d5" xmlns:ns4="025efd7d-4e1d-49ec-b269-b81537660960" targetNamespace="http://schemas.microsoft.com/office/2006/metadata/properties" ma:root="true" ma:fieldsID="bbf5c8c222be7e2b47adc6d08bae023f" ns3:_="" ns4:_="">
    <xsd:import namespace="386f4720-9db4-4950-8ffd-cd1ef4b846d5"/>
    <xsd:import namespace="025efd7d-4e1d-49ec-b269-b815376609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f4720-9db4-4950-8ffd-cd1ef4b84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efd7d-4e1d-49ec-b269-b815376609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283D3D-0602-4736-818F-D2772CDA361D}">
  <ds:schemaRefs>
    <ds:schemaRef ds:uri="http://purl.org/dc/elements/1.1/"/>
    <ds:schemaRef ds:uri="http://schemas.microsoft.com/office/2006/metadata/properties"/>
    <ds:schemaRef ds:uri="http://purl.org/dc/terms/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86f4720-9db4-4950-8ffd-cd1ef4b846d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4BF916-0B1F-474A-883D-2190C20388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85D53-B7A9-4B9C-A7EC-2D7B3A7FB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f4720-9db4-4950-8ffd-cd1ef4b846d5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Stanchev, Jordan</dc:creator>
  <cp:lastModifiedBy>UserPC</cp:lastModifiedBy>
  <cp:revision>33</cp:revision>
  <dcterms:created xsi:type="dcterms:W3CDTF">2020-06-29T07:57:27Z</dcterms:created>
  <dcterms:modified xsi:type="dcterms:W3CDTF">2021-06-08T12:50:41Z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0x010100CA2FD6F1506F564BB79A97F9C245AD34</vt:lpwstr>
  </property>
</Properties>
</file>