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mitarG17/Arduin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356D81-164A-4FC9-A09C-3B8429B50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588" y="1692965"/>
            <a:ext cx="7941733" cy="2693504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“Motion Detector”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програма </a:t>
            </a:r>
            <a:b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Кариера“</a:t>
            </a:r>
            <a:b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Димитър Генов</a:t>
            </a:r>
            <a:b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hlinkClick r:id="rId2"/>
              </a:rPr>
              <a:t>https://github.com/DimitarG17/Arduino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59382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5A1179-27F8-48CB-BB07-53DC0BD8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Същност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B73D2F9-FD24-4384-B5CB-E6D2A13B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8797971" cy="25704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3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Проектът представлява сензор отчитащ движение. При наличие на движение, сензора изпраща сигнал към малък екран, и към звуков предавател. На екрана се изписва съобщение за засечено движение, а звуковия предавател действа като аларма за привличане на внимание. При липса на движение на екрана се изписва подходящо съобщение.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756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6D16AF1-15D6-459D-819E-7660B668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520" y="5109933"/>
            <a:ext cx="7751788" cy="11124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Sneak Peek</a:t>
            </a:r>
          </a:p>
        </p:txBody>
      </p:sp>
      <p:pic>
        <p:nvPicPr>
          <p:cNvPr id="4" name="Контейнер за съдържание 3">
            <a:extLst>
              <a:ext uri="{FF2B5EF4-FFF2-40B4-BE49-F238E27FC236}">
                <a16:creationId xmlns:a16="http://schemas.microsoft.com/office/drawing/2014/main" id="{0404A4D4-499A-4DB7-A4E4-13E9059BF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64" y="433747"/>
            <a:ext cx="8231417" cy="483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5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B1CDAE-8C87-4A36-9B98-0C3C515F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81" y="198782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Проектът може да се използва предимно в сферата на охранителните системи, като аларма против нарушители навлезли в чужда собственост. Той се явява като евтина, с лесен начин на имплементиране,  алтернатива на днешните камери.</a:t>
            </a:r>
            <a:br>
              <a:rPr lang="bg-BG" dirty="0">
                <a:solidFill>
                  <a:schemeClr val="accent1">
                    <a:lumMod val="75000"/>
                  </a:schemeClr>
                </a:solidFill>
              </a:rPr>
            </a:br>
            <a:endParaRPr lang="bg-B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186BB97E-DB78-484D-B381-44697E2B7A31}"/>
              </a:ext>
            </a:extLst>
          </p:cNvPr>
          <p:cNvSpPr/>
          <p:nvPr/>
        </p:nvSpPr>
        <p:spPr>
          <a:xfrm>
            <a:off x="968881" y="742606"/>
            <a:ext cx="3113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600" dirty="0">
                <a:solidFill>
                  <a:srgbClr val="90C226"/>
                </a:solidFill>
                <a:ea typeface="+mj-ea"/>
                <a:cs typeface="+mj-cs"/>
              </a:rPr>
              <a:t>Приложимост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663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6D84B91-F747-4CB4-81BA-1B3D28BC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516" y="2070651"/>
            <a:ext cx="7234214" cy="1613453"/>
          </a:xfrm>
        </p:spPr>
        <p:txBody>
          <a:bodyPr>
            <a:noAutofit/>
          </a:bodyPr>
          <a:lstStyle/>
          <a:p>
            <a:pPr algn="ctr"/>
            <a:r>
              <a:rPr lang="bg-BG" sz="7200" dirty="0"/>
              <a:t>Благодаря за вниманието!!!</a:t>
            </a:r>
          </a:p>
        </p:txBody>
      </p:sp>
    </p:spTree>
    <p:extLst>
      <p:ext uri="{BB962C8B-B14F-4D97-AF65-F5344CB8AC3E}">
        <p14:creationId xmlns:p14="http://schemas.microsoft.com/office/powerpoint/2010/main" val="2631183783"/>
      </p:ext>
    </p:extLst>
  </p:cSld>
  <p:clrMapOvr>
    <a:masterClrMapping/>
  </p:clrMapOvr>
</p:sld>
</file>

<file path=ppt/theme/theme1.xml><?xml version="1.0" encoding="utf-8"?>
<a:theme xmlns:a="http://schemas.openxmlformats.org/drawingml/2006/main" name="Фасети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110</Words>
  <Application>Microsoft Office PowerPoint</Application>
  <PresentationFormat>Широк екран</PresentationFormat>
  <Paragraphs>7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Wingdings 3</vt:lpstr>
      <vt:lpstr>Фасети</vt:lpstr>
      <vt:lpstr>Проект “Motion Detector”  по Модул 8 по програма  „IT Кариера“ автор: Димитър Генов github:https://github.com/DimitarG17/Arduino</vt:lpstr>
      <vt:lpstr>Същност</vt:lpstr>
      <vt:lpstr>Sneak Peek</vt:lpstr>
      <vt:lpstr>Проектът може да се използва предимно в сферата на охранителните системи, като аларма против нарушители навлезли в чужда собственост. Той се явява като евтина, с лесен начин на имплементиране,  алтернатива на днешните камери. </vt:lpstr>
      <vt:lpstr>Благодаря за вниманието!!!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“Motion Detector”  по Модул 8 по програма  „IT Кариера“</dc:title>
  <dc:creator>Димитър Генов 02</dc:creator>
  <cp:lastModifiedBy>Димитър Генов 02</cp:lastModifiedBy>
  <cp:revision>3</cp:revision>
  <dcterms:created xsi:type="dcterms:W3CDTF">2020-07-11T08:35:02Z</dcterms:created>
  <dcterms:modified xsi:type="dcterms:W3CDTF">2020-07-11T08:50:07Z</dcterms:modified>
</cp:coreProperties>
</file>