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8"/>
  </p:notesMasterIdLst>
  <p:sldIdLst>
    <p:sldId id="256" r:id="rId2"/>
    <p:sldId id="263" r:id="rId3"/>
    <p:sldId id="259" r:id="rId4"/>
    <p:sldId id="272" r:id="rId5"/>
    <p:sldId id="273" r:id="rId6"/>
    <p:sldId id="267" r:id="rId7"/>
  </p:sldIdLst>
  <p:sldSz cx="9144000" cy="5143500" type="screen16x9"/>
  <p:notesSz cx="6858000" cy="9144000"/>
  <p:embeddedFontLst>
    <p:embeddedFont>
      <p:font typeface="Anaheim" panose="020B0604020202020204" charset="0"/>
      <p:regular r:id="rId9"/>
    </p:embeddedFont>
    <p:embeddedFont>
      <p:font typeface="Barlow Condensed ExtraBold" panose="020B0604020202020204" charset="0"/>
      <p:bold r:id="rId10"/>
      <p:boldItalic r:id="rId11"/>
    </p:embeddedFont>
    <p:embeddedFont>
      <p:font typeface="Overpass Mono" panose="020B060402020202020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965BB2D-FBE5-456E-BE76-045B8076E6FB}">
  <a:tblStyle styleId="{F965BB2D-FBE5-456E-BE76-045B8076E6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AA49B0D-6088-4AE4-A27F-02AB124B40E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8d4cbd36da_4_3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8d4cbd36da_4_3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b2f66a28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b2f66a28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Thin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2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subTitle" idx="6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2"/>
          <p:cNvSpPr txBox="1">
            <a:spLocks noGrp="1"/>
          </p:cNvSpPr>
          <p:nvPr>
            <p:ph type="title" idx="7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title" idx="9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subTitle" idx="13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title" idx="14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59" r:id="rId4"/>
    <p:sldLayoutId id="2147483662" r:id="rId5"/>
    <p:sldLayoutId id="2147483668" r:id="rId6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Leet</a:t>
            </a:r>
            <a:r>
              <a:rPr lang="en-US" dirty="0"/>
              <a:t> project</a:t>
            </a:r>
            <a:endParaRPr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</a:rPr>
              <a:t>Valeri Ivanov, Maxim Marinov.</a:t>
            </a:r>
            <a:endParaRPr sz="2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TEAM</a:t>
            </a:r>
            <a:endParaRPr dirty="0"/>
          </a:p>
        </p:txBody>
      </p:sp>
      <p:sp>
        <p:nvSpPr>
          <p:cNvPr id="387" name="Google Shape;387;p34"/>
          <p:cNvSpPr/>
          <p:nvPr/>
        </p:nvSpPr>
        <p:spPr>
          <a:xfrm flipH="1">
            <a:off x="7903705" y="1829925"/>
            <a:ext cx="407895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4"/>
          <p:cNvSpPr/>
          <p:nvPr/>
        </p:nvSpPr>
        <p:spPr>
          <a:xfrm flipH="1">
            <a:off x="1187626" y="3498350"/>
            <a:ext cx="21840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4"/>
          <p:cNvSpPr/>
          <p:nvPr/>
        </p:nvSpPr>
        <p:spPr>
          <a:xfrm flipH="1">
            <a:off x="1082114" y="2126750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4"/>
          <p:cNvSpPr/>
          <p:nvPr/>
        </p:nvSpPr>
        <p:spPr>
          <a:xfrm>
            <a:off x="7737303" y="3498350"/>
            <a:ext cx="407888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4"/>
          <p:cNvSpPr/>
          <p:nvPr/>
        </p:nvSpPr>
        <p:spPr>
          <a:xfrm flipH="1">
            <a:off x="7734270" y="2126750"/>
            <a:ext cx="218409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4"/>
          <p:cNvSpPr/>
          <p:nvPr/>
        </p:nvSpPr>
        <p:spPr>
          <a:xfrm flipH="1">
            <a:off x="63706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4"/>
          <p:cNvSpPr/>
          <p:nvPr/>
        </p:nvSpPr>
        <p:spPr>
          <a:xfrm rot="-5400000" flipH="1">
            <a:off x="1333500" y="1829925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4"/>
          <p:cNvSpPr txBox="1">
            <a:spLocks noGrp="1"/>
          </p:cNvSpPr>
          <p:nvPr>
            <p:ph type="ctrTitle"/>
          </p:nvPr>
        </p:nvSpPr>
        <p:spPr>
          <a:xfrm flipH="1">
            <a:off x="2158565" y="18094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Valeri Ivanov</a:t>
            </a:r>
            <a:endParaRPr dirty="0"/>
          </a:p>
        </p:txBody>
      </p:sp>
      <p:sp>
        <p:nvSpPr>
          <p:cNvPr id="395" name="Google Shape;395;p34"/>
          <p:cNvSpPr txBox="1">
            <a:spLocks noGrp="1"/>
          </p:cNvSpPr>
          <p:nvPr>
            <p:ph type="ctrTitle" idx="2"/>
          </p:nvPr>
        </p:nvSpPr>
        <p:spPr>
          <a:xfrm flipH="1">
            <a:off x="4657746" y="1809475"/>
            <a:ext cx="2271343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Maxim </a:t>
            </a:r>
            <a:r>
              <a:rPr lang="en-US" dirty="0" err="1"/>
              <a:t>Marinov</a:t>
            </a:r>
            <a:endParaRPr dirty="0"/>
          </a:p>
        </p:txBody>
      </p:sp>
      <p:sp>
        <p:nvSpPr>
          <p:cNvPr id="396" name="Google Shape;396;p34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HTML/CSS DEVELOPER</a:t>
            </a:r>
            <a:endParaRPr dirty="0"/>
          </a:p>
        </p:txBody>
      </p:sp>
      <p:sp>
        <p:nvSpPr>
          <p:cNvPr id="401" name="Google Shape;401;p34"/>
          <p:cNvSpPr/>
          <p:nvPr/>
        </p:nvSpPr>
        <p:spPr>
          <a:xfrm>
            <a:off x="7009671" y="1847897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2" name="Google Shape;402;p34"/>
          <p:cNvSpPr/>
          <p:nvPr/>
        </p:nvSpPr>
        <p:spPr>
          <a:xfrm rot="10800000" flipH="1">
            <a:off x="1333500" y="3201525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4"/>
          <p:cNvSpPr/>
          <p:nvPr/>
        </p:nvSpPr>
        <p:spPr>
          <a:xfrm>
            <a:off x="7935174" y="3200675"/>
            <a:ext cx="471506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4"/>
          <p:cNvSpPr/>
          <p:nvPr/>
        </p:nvSpPr>
        <p:spPr>
          <a:xfrm>
            <a:off x="8250834" y="3498349"/>
            <a:ext cx="377605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4"/>
          <p:cNvSpPr/>
          <p:nvPr/>
        </p:nvSpPr>
        <p:spPr>
          <a:xfrm>
            <a:off x="7949925" y="3796075"/>
            <a:ext cx="300908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4"/>
          <p:cNvSpPr/>
          <p:nvPr/>
        </p:nvSpPr>
        <p:spPr>
          <a:xfrm rot="5400000">
            <a:off x="7019925" y="3201525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4"/>
          <p:cNvSpPr/>
          <p:nvPr/>
        </p:nvSpPr>
        <p:spPr>
          <a:xfrm flipH="1">
            <a:off x="728536" y="3201525"/>
            <a:ext cx="488864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4"/>
          <p:cNvSpPr/>
          <p:nvPr/>
        </p:nvSpPr>
        <p:spPr>
          <a:xfrm flipH="1">
            <a:off x="514308" y="3498350"/>
            <a:ext cx="570167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4"/>
          <p:cNvSpPr/>
          <p:nvPr/>
        </p:nvSpPr>
        <p:spPr>
          <a:xfrm flipH="1">
            <a:off x="877356" y="3796075"/>
            <a:ext cx="323894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4"/>
          <p:cNvSpPr/>
          <p:nvPr/>
        </p:nvSpPr>
        <p:spPr>
          <a:xfrm flipH="1">
            <a:off x="514360" y="1829925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4"/>
          <p:cNvSpPr/>
          <p:nvPr/>
        </p:nvSpPr>
        <p:spPr>
          <a:xfrm flipH="1">
            <a:off x="783204" y="2127175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4"/>
          <p:cNvSpPr/>
          <p:nvPr/>
        </p:nvSpPr>
        <p:spPr>
          <a:xfrm flipH="1">
            <a:off x="8071052" y="2126750"/>
            <a:ext cx="57017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4"/>
          <p:cNvSpPr/>
          <p:nvPr/>
        </p:nvSpPr>
        <p:spPr>
          <a:xfrm flipH="1">
            <a:off x="793066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4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HTML/CSS DEVELOPER</a:t>
            </a:r>
            <a:endParaRPr dirty="0"/>
          </a:p>
        </p:txBody>
      </p:sp>
      <p:sp>
        <p:nvSpPr>
          <p:cNvPr id="415" name="Google Shape;415;p34"/>
          <p:cNvSpPr/>
          <p:nvPr/>
        </p:nvSpPr>
        <p:spPr>
          <a:xfrm>
            <a:off x="1489597" y="3357804"/>
            <a:ext cx="461206" cy="460842"/>
          </a:xfrm>
          <a:custGeom>
            <a:avLst/>
            <a:gdLst/>
            <a:ahLst/>
            <a:cxnLst/>
            <a:rect l="l" t="t" r="r" b="b"/>
            <a:pathLst>
              <a:path w="15205" h="15193" extrusionOk="0">
                <a:moveTo>
                  <a:pt x="10109" y="4501"/>
                </a:moveTo>
                <a:cubicBezTo>
                  <a:pt x="10430" y="4501"/>
                  <a:pt x="10692" y="4763"/>
                  <a:pt x="10692" y="5096"/>
                </a:cubicBezTo>
                <a:lnTo>
                  <a:pt x="10692" y="10097"/>
                </a:lnTo>
                <a:cubicBezTo>
                  <a:pt x="10692" y="10418"/>
                  <a:pt x="10430" y="10692"/>
                  <a:pt x="10109" y="10692"/>
                </a:cubicBezTo>
                <a:lnTo>
                  <a:pt x="5096" y="10692"/>
                </a:lnTo>
                <a:cubicBezTo>
                  <a:pt x="4775" y="10692"/>
                  <a:pt x="4513" y="10418"/>
                  <a:pt x="4513" y="10097"/>
                </a:cubicBezTo>
                <a:lnTo>
                  <a:pt x="4513" y="5096"/>
                </a:lnTo>
                <a:cubicBezTo>
                  <a:pt x="4513" y="4763"/>
                  <a:pt x="4775" y="4501"/>
                  <a:pt x="5096" y="4501"/>
                </a:cubicBezTo>
                <a:close/>
                <a:moveTo>
                  <a:pt x="4584" y="1"/>
                </a:moveTo>
                <a:cubicBezTo>
                  <a:pt x="4215" y="1"/>
                  <a:pt x="3918" y="298"/>
                  <a:pt x="3918" y="667"/>
                </a:cubicBezTo>
                <a:lnTo>
                  <a:pt x="3918" y="2001"/>
                </a:lnTo>
                <a:lnTo>
                  <a:pt x="3072" y="2001"/>
                </a:lnTo>
                <a:cubicBezTo>
                  <a:pt x="2477" y="2001"/>
                  <a:pt x="2001" y="2477"/>
                  <a:pt x="2001" y="3060"/>
                </a:cubicBezTo>
                <a:lnTo>
                  <a:pt x="2001" y="3906"/>
                </a:lnTo>
                <a:lnTo>
                  <a:pt x="667" y="3906"/>
                </a:lnTo>
                <a:cubicBezTo>
                  <a:pt x="298" y="3906"/>
                  <a:pt x="1" y="4203"/>
                  <a:pt x="1" y="4573"/>
                </a:cubicBezTo>
                <a:cubicBezTo>
                  <a:pt x="1" y="4942"/>
                  <a:pt x="298" y="5239"/>
                  <a:pt x="667" y="5239"/>
                </a:cubicBezTo>
                <a:lnTo>
                  <a:pt x="2001" y="5239"/>
                </a:lnTo>
                <a:lnTo>
                  <a:pt x="2001" y="6930"/>
                </a:lnTo>
                <a:lnTo>
                  <a:pt x="667" y="6930"/>
                </a:lnTo>
                <a:cubicBezTo>
                  <a:pt x="298" y="6930"/>
                  <a:pt x="1" y="7228"/>
                  <a:pt x="1" y="7597"/>
                </a:cubicBezTo>
                <a:cubicBezTo>
                  <a:pt x="1" y="7966"/>
                  <a:pt x="298" y="8263"/>
                  <a:pt x="667" y="8263"/>
                </a:cubicBezTo>
                <a:lnTo>
                  <a:pt x="2001" y="8263"/>
                </a:lnTo>
                <a:lnTo>
                  <a:pt x="2001" y="9942"/>
                </a:lnTo>
                <a:lnTo>
                  <a:pt x="667" y="9942"/>
                </a:lnTo>
                <a:cubicBezTo>
                  <a:pt x="298" y="9942"/>
                  <a:pt x="1" y="10240"/>
                  <a:pt x="1" y="10609"/>
                </a:cubicBezTo>
                <a:cubicBezTo>
                  <a:pt x="1" y="10978"/>
                  <a:pt x="298" y="11276"/>
                  <a:pt x="667" y="11276"/>
                </a:cubicBezTo>
                <a:lnTo>
                  <a:pt x="2001" y="11276"/>
                </a:lnTo>
                <a:lnTo>
                  <a:pt x="2001" y="12133"/>
                </a:lnTo>
                <a:cubicBezTo>
                  <a:pt x="2001" y="12716"/>
                  <a:pt x="2477" y="13193"/>
                  <a:pt x="3072" y="13193"/>
                </a:cubicBezTo>
                <a:lnTo>
                  <a:pt x="3918" y="13193"/>
                </a:lnTo>
                <a:lnTo>
                  <a:pt x="3918" y="14526"/>
                </a:lnTo>
                <a:cubicBezTo>
                  <a:pt x="3918" y="14895"/>
                  <a:pt x="4215" y="15193"/>
                  <a:pt x="4584" y="15193"/>
                </a:cubicBezTo>
                <a:cubicBezTo>
                  <a:pt x="4954" y="15193"/>
                  <a:pt x="5251" y="14895"/>
                  <a:pt x="5251" y="14526"/>
                </a:cubicBezTo>
                <a:lnTo>
                  <a:pt x="5251" y="13193"/>
                </a:lnTo>
                <a:lnTo>
                  <a:pt x="6930" y="13193"/>
                </a:lnTo>
                <a:lnTo>
                  <a:pt x="6930" y="14526"/>
                </a:lnTo>
                <a:cubicBezTo>
                  <a:pt x="6930" y="14895"/>
                  <a:pt x="7240" y="15193"/>
                  <a:pt x="7597" y="15193"/>
                </a:cubicBezTo>
                <a:cubicBezTo>
                  <a:pt x="7966" y="15193"/>
                  <a:pt x="8264" y="14895"/>
                  <a:pt x="8264" y="14526"/>
                </a:cubicBezTo>
                <a:lnTo>
                  <a:pt x="8264" y="13193"/>
                </a:lnTo>
                <a:lnTo>
                  <a:pt x="9954" y="13193"/>
                </a:lnTo>
                <a:lnTo>
                  <a:pt x="9954" y="14526"/>
                </a:lnTo>
                <a:cubicBezTo>
                  <a:pt x="9954" y="14895"/>
                  <a:pt x="10252" y="15193"/>
                  <a:pt x="10621" y="15193"/>
                </a:cubicBezTo>
                <a:cubicBezTo>
                  <a:pt x="10990" y="15193"/>
                  <a:pt x="11288" y="14895"/>
                  <a:pt x="11288" y="14526"/>
                </a:cubicBezTo>
                <a:lnTo>
                  <a:pt x="11288" y="13193"/>
                </a:lnTo>
                <a:lnTo>
                  <a:pt x="12133" y="13193"/>
                </a:lnTo>
                <a:cubicBezTo>
                  <a:pt x="12728" y="13193"/>
                  <a:pt x="13205" y="12716"/>
                  <a:pt x="13205" y="12133"/>
                </a:cubicBezTo>
                <a:lnTo>
                  <a:pt x="13205" y="11276"/>
                </a:lnTo>
                <a:lnTo>
                  <a:pt x="14538" y="11276"/>
                </a:lnTo>
                <a:cubicBezTo>
                  <a:pt x="14907" y="11276"/>
                  <a:pt x="15205" y="10978"/>
                  <a:pt x="15205" y="10609"/>
                </a:cubicBezTo>
                <a:cubicBezTo>
                  <a:pt x="15205" y="10240"/>
                  <a:pt x="14907" y="9942"/>
                  <a:pt x="14538" y="9942"/>
                </a:cubicBezTo>
                <a:lnTo>
                  <a:pt x="13205" y="9942"/>
                </a:lnTo>
                <a:lnTo>
                  <a:pt x="13205" y="8263"/>
                </a:lnTo>
                <a:lnTo>
                  <a:pt x="14538" y="8263"/>
                </a:lnTo>
                <a:cubicBezTo>
                  <a:pt x="14907" y="8263"/>
                  <a:pt x="15205" y="7966"/>
                  <a:pt x="15205" y="7597"/>
                </a:cubicBezTo>
                <a:cubicBezTo>
                  <a:pt x="15205" y="7228"/>
                  <a:pt x="14907" y="6930"/>
                  <a:pt x="14538" y="6930"/>
                </a:cubicBezTo>
                <a:lnTo>
                  <a:pt x="13205" y="6930"/>
                </a:lnTo>
                <a:lnTo>
                  <a:pt x="13205" y="5239"/>
                </a:lnTo>
                <a:lnTo>
                  <a:pt x="14538" y="5239"/>
                </a:lnTo>
                <a:cubicBezTo>
                  <a:pt x="14907" y="5239"/>
                  <a:pt x="15205" y="4942"/>
                  <a:pt x="15205" y="4573"/>
                </a:cubicBezTo>
                <a:cubicBezTo>
                  <a:pt x="15205" y="4203"/>
                  <a:pt x="14907" y="3906"/>
                  <a:pt x="14538" y="3906"/>
                </a:cubicBezTo>
                <a:lnTo>
                  <a:pt x="13205" y="3906"/>
                </a:lnTo>
                <a:lnTo>
                  <a:pt x="13205" y="3060"/>
                </a:lnTo>
                <a:cubicBezTo>
                  <a:pt x="13205" y="2477"/>
                  <a:pt x="12728" y="2001"/>
                  <a:pt x="12133" y="2001"/>
                </a:cubicBezTo>
                <a:lnTo>
                  <a:pt x="11288" y="2001"/>
                </a:lnTo>
                <a:lnTo>
                  <a:pt x="11288" y="667"/>
                </a:lnTo>
                <a:cubicBezTo>
                  <a:pt x="11288" y="298"/>
                  <a:pt x="10990" y="1"/>
                  <a:pt x="10621" y="1"/>
                </a:cubicBezTo>
                <a:cubicBezTo>
                  <a:pt x="10252" y="1"/>
                  <a:pt x="9954" y="298"/>
                  <a:pt x="9954" y="667"/>
                </a:cubicBezTo>
                <a:lnTo>
                  <a:pt x="9954" y="2001"/>
                </a:lnTo>
                <a:lnTo>
                  <a:pt x="8264" y="2001"/>
                </a:lnTo>
                <a:lnTo>
                  <a:pt x="8264" y="667"/>
                </a:lnTo>
                <a:cubicBezTo>
                  <a:pt x="8264" y="298"/>
                  <a:pt x="7966" y="1"/>
                  <a:pt x="7597" y="1"/>
                </a:cubicBezTo>
                <a:cubicBezTo>
                  <a:pt x="7240" y="1"/>
                  <a:pt x="6930" y="298"/>
                  <a:pt x="6930" y="667"/>
                </a:cubicBezTo>
                <a:lnTo>
                  <a:pt x="6930" y="2001"/>
                </a:lnTo>
                <a:lnTo>
                  <a:pt x="5251" y="2001"/>
                </a:lnTo>
                <a:lnTo>
                  <a:pt x="5251" y="667"/>
                </a:lnTo>
                <a:cubicBezTo>
                  <a:pt x="5251" y="298"/>
                  <a:pt x="4954" y="1"/>
                  <a:pt x="45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6" name="Google Shape;416;p34"/>
          <p:cNvGrpSpPr/>
          <p:nvPr/>
        </p:nvGrpSpPr>
        <p:grpSpPr>
          <a:xfrm>
            <a:off x="7178541" y="3360348"/>
            <a:ext cx="456169" cy="455755"/>
            <a:chOff x="858739" y="828453"/>
            <a:chExt cx="456169" cy="455755"/>
          </a:xfrm>
        </p:grpSpPr>
        <p:sp>
          <p:nvSpPr>
            <p:cNvPr id="417" name="Google Shape;417;p34"/>
            <p:cNvSpPr/>
            <p:nvPr/>
          </p:nvSpPr>
          <p:spPr>
            <a:xfrm>
              <a:off x="860893" y="976860"/>
              <a:ext cx="113080" cy="114505"/>
            </a:xfrm>
            <a:custGeom>
              <a:avLst/>
              <a:gdLst/>
              <a:ahLst/>
              <a:cxnLst/>
              <a:rect l="l" t="t" r="r" b="b"/>
              <a:pathLst>
                <a:path w="3728" h="3775" extrusionOk="0">
                  <a:moveTo>
                    <a:pt x="3728" y="1"/>
                  </a:moveTo>
                  <a:lnTo>
                    <a:pt x="3728" y="1"/>
                  </a:lnTo>
                  <a:cubicBezTo>
                    <a:pt x="1823" y="167"/>
                    <a:pt x="1" y="2525"/>
                    <a:pt x="1" y="2525"/>
                  </a:cubicBezTo>
                  <a:lnTo>
                    <a:pt x="1263" y="3775"/>
                  </a:lnTo>
                  <a:cubicBezTo>
                    <a:pt x="1299" y="3692"/>
                    <a:pt x="1346" y="3596"/>
                    <a:pt x="1406" y="3513"/>
                  </a:cubicBezTo>
                  <a:cubicBezTo>
                    <a:pt x="2549" y="1858"/>
                    <a:pt x="3228" y="786"/>
                    <a:pt x="3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1051951" y="1169337"/>
              <a:ext cx="114505" cy="112716"/>
            </a:xfrm>
            <a:custGeom>
              <a:avLst/>
              <a:gdLst/>
              <a:ahLst/>
              <a:cxnLst/>
              <a:rect l="l" t="t" r="r" b="b"/>
              <a:pathLst>
                <a:path w="3775" h="3716" extrusionOk="0">
                  <a:moveTo>
                    <a:pt x="3775" y="1"/>
                  </a:moveTo>
                  <a:lnTo>
                    <a:pt x="3775" y="1"/>
                  </a:lnTo>
                  <a:cubicBezTo>
                    <a:pt x="2989" y="501"/>
                    <a:pt x="1917" y="1179"/>
                    <a:pt x="262" y="2322"/>
                  </a:cubicBezTo>
                  <a:cubicBezTo>
                    <a:pt x="179" y="2382"/>
                    <a:pt x="84" y="2430"/>
                    <a:pt x="0" y="2465"/>
                  </a:cubicBezTo>
                  <a:lnTo>
                    <a:pt x="1251" y="3715"/>
                  </a:lnTo>
                  <a:cubicBezTo>
                    <a:pt x="1251" y="3715"/>
                    <a:pt x="3608" y="1906"/>
                    <a:pt x="3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858739" y="1141888"/>
              <a:ext cx="142684" cy="142320"/>
            </a:xfrm>
            <a:custGeom>
              <a:avLst/>
              <a:gdLst/>
              <a:ahLst/>
              <a:cxnLst/>
              <a:rect l="l" t="t" r="r" b="b"/>
              <a:pathLst>
                <a:path w="4704" h="4692" extrusionOk="0">
                  <a:moveTo>
                    <a:pt x="1894" y="1"/>
                  </a:moveTo>
                  <a:cubicBezTo>
                    <a:pt x="1584" y="215"/>
                    <a:pt x="1322" y="465"/>
                    <a:pt x="1096" y="763"/>
                  </a:cubicBezTo>
                  <a:cubicBezTo>
                    <a:pt x="763" y="1203"/>
                    <a:pt x="513" y="1691"/>
                    <a:pt x="334" y="2215"/>
                  </a:cubicBezTo>
                  <a:cubicBezTo>
                    <a:pt x="143" y="2775"/>
                    <a:pt x="36" y="3358"/>
                    <a:pt x="12" y="3954"/>
                  </a:cubicBezTo>
                  <a:cubicBezTo>
                    <a:pt x="12" y="4037"/>
                    <a:pt x="1" y="4120"/>
                    <a:pt x="24" y="4204"/>
                  </a:cubicBezTo>
                  <a:cubicBezTo>
                    <a:pt x="36" y="4311"/>
                    <a:pt x="84" y="4406"/>
                    <a:pt x="155" y="4489"/>
                  </a:cubicBezTo>
                  <a:cubicBezTo>
                    <a:pt x="227" y="4573"/>
                    <a:pt x="310" y="4632"/>
                    <a:pt x="417" y="4668"/>
                  </a:cubicBezTo>
                  <a:cubicBezTo>
                    <a:pt x="501" y="4692"/>
                    <a:pt x="584" y="4692"/>
                    <a:pt x="667" y="4692"/>
                  </a:cubicBezTo>
                  <a:cubicBezTo>
                    <a:pt x="1203" y="4692"/>
                    <a:pt x="1751" y="4597"/>
                    <a:pt x="2263" y="4442"/>
                  </a:cubicBezTo>
                  <a:cubicBezTo>
                    <a:pt x="3203" y="4168"/>
                    <a:pt x="4144" y="3644"/>
                    <a:pt x="4704" y="2811"/>
                  </a:cubicBezTo>
                  <a:lnTo>
                    <a:pt x="4573" y="2680"/>
                  </a:lnTo>
                  <a:cubicBezTo>
                    <a:pt x="4537" y="2692"/>
                    <a:pt x="4501" y="2715"/>
                    <a:pt x="4465" y="2727"/>
                  </a:cubicBezTo>
                  <a:cubicBezTo>
                    <a:pt x="4251" y="2811"/>
                    <a:pt x="4037" y="2906"/>
                    <a:pt x="3811" y="2977"/>
                  </a:cubicBezTo>
                  <a:cubicBezTo>
                    <a:pt x="3227" y="3180"/>
                    <a:pt x="2620" y="3311"/>
                    <a:pt x="2001" y="3394"/>
                  </a:cubicBezTo>
                  <a:cubicBezTo>
                    <a:pt x="1751" y="3430"/>
                    <a:pt x="1489" y="3454"/>
                    <a:pt x="1227" y="3477"/>
                  </a:cubicBezTo>
                  <a:cubicBezTo>
                    <a:pt x="1227" y="3442"/>
                    <a:pt x="1239" y="3418"/>
                    <a:pt x="1239" y="3382"/>
                  </a:cubicBezTo>
                  <a:cubicBezTo>
                    <a:pt x="1286" y="2751"/>
                    <a:pt x="1382" y="2132"/>
                    <a:pt x="1536" y="1525"/>
                  </a:cubicBezTo>
                  <a:cubicBezTo>
                    <a:pt x="1608" y="1227"/>
                    <a:pt x="1703" y="941"/>
                    <a:pt x="1810" y="656"/>
                  </a:cubicBezTo>
                  <a:cubicBezTo>
                    <a:pt x="1870" y="477"/>
                    <a:pt x="1953" y="310"/>
                    <a:pt x="2025" y="144"/>
                  </a:cubicBezTo>
                  <a:lnTo>
                    <a:pt x="1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1192416" y="1024903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915065" y="828453"/>
              <a:ext cx="399843" cy="398357"/>
            </a:xfrm>
            <a:custGeom>
              <a:avLst/>
              <a:gdLst/>
              <a:ahLst/>
              <a:cxnLst/>
              <a:rect l="l" t="t" r="r" b="b"/>
              <a:pathLst>
                <a:path w="13182" h="13133" extrusionOk="0">
                  <a:moveTo>
                    <a:pt x="7929" y="3527"/>
                  </a:moveTo>
                  <a:cubicBezTo>
                    <a:pt x="8371" y="3527"/>
                    <a:pt x="8812" y="3697"/>
                    <a:pt x="9145" y="4036"/>
                  </a:cubicBezTo>
                  <a:cubicBezTo>
                    <a:pt x="9824" y="4703"/>
                    <a:pt x="9824" y="5799"/>
                    <a:pt x="9145" y="6477"/>
                  </a:cubicBezTo>
                  <a:cubicBezTo>
                    <a:pt x="8812" y="6811"/>
                    <a:pt x="8371" y="6977"/>
                    <a:pt x="7929" y="6977"/>
                  </a:cubicBezTo>
                  <a:cubicBezTo>
                    <a:pt x="7487" y="6977"/>
                    <a:pt x="7043" y="6811"/>
                    <a:pt x="6704" y="6477"/>
                  </a:cubicBezTo>
                  <a:cubicBezTo>
                    <a:pt x="6037" y="5799"/>
                    <a:pt x="6037" y="4703"/>
                    <a:pt x="6704" y="4036"/>
                  </a:cubicBezTo>
                  <a:cubicBezTo>
                    <a:pt x="7043" y="3697"/>
                    <a:pt x="7487" y="3527"/>
                    <a:pt x="7929" y="3527"/>
                  </a:cubicBezTo>
                  <a:close/>
                  <a:moveTo>
                    <a:pt x="12657" y="0"/>
                  </a:moveTo>
                  <a:cubicBezTo>
                    <a:pt x="10978" y="36"/>
                    <a:pt x="6847" y="345"/>
                    <a:pt x="4656" y="2536"/>
                  </a:cubicBezTo>
                  <a:cubicBezTo>
                    <a:pt x="3668" y="3536"/>
                    <a:pt x="3347" y="4048"/>
                    <a:pt x="2632" y="5179"/>
                  </a:cubicBezTo>
                  <a:cubicBezTo>
                    <a:pt x="2120" y="6001"/>
                    <a:pt x="1418" y="7120"/>
                    <a:pt x="144" y="8966"/>
                  </a:cubicBezTo>
                  <a:cubicBezTo>
                    <a:pt x="1" y="9168"/>
                    <a:pt x="25" y="9442"/>
                    <a:pt x="203" y="9620"/>
                  </a:cubicBezTo>
                  <a:lnTo>
                    <a:pt x="3561" y="12978"/>
                  </a:lnTo>
                  <a:cubicBezTo>
                    <a:pt x="3656" y="13073"/>
                    <a:pt x="3787" y="13133"/>
                    <a:pt x="3930" y="13133"/>
                  </a:cubicBezTo>
                  <a:cubicBezTo>
                    <a:pt x="4025" y="13133"/>
                    <a:pt x="4132" y="13097"/>
                    <a:pt x="4216" y="13038"/>
                  </a:cubicBezTo>
                  <a:cubicBezTo>
                    <a:pt x="6061" y="11752"/>
                    <a:pt x="7180" y="11061"/>
                    <a:pt x="7990" y="10549"/>
                  </a:cubicBezTo>
                  <a:cubicBezTo>
                    <a:pt x="9133" y="9835"/>
                    <a:pt x="9645" y="9513"/>
                    <a:pt x="10645" y="8525"/>
                  </a:cubicBezTo>
                  <a:cubicBezTo>
                    <a:pt x="12836" y="6322"/>
                    <a:pt x="13145" y="2203"/>
                    <a:pt x="13181" y="524"/>
                  </a:cubicBezTo>
                  <a:cubicBezTo>
                    <a:pt x="13181" y="393"/>
                    <a:pt x="13134" y="250"/>
                    <a:pt x="13026" y="155"/>
                  </a:cubicBezTo>
                  <a:cubicBezTo>
                    <a:pt x="12931" y="60"/>
                    <a:pt x="12800" y="0"/>
                    <a:pt x="12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HTML5 - Wikipedia">
            <a:extLst>
              <a:ext uri="{FF2B5EF4-FFF2-40B4-BE49-F238E27FC236}">
                <a16:creationId xmlns:a16="http://schemas.microsoft.com/office/drawing/2014/main" id="{BCDC5C2B-E6F2-45FB-BA7D-F69EAADC5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416" y="1887756"/>
            <a:ext cx="715568" cy="71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SS - Wikipedia">
            <a:extLst>
              <a:ext uri="{FF2B5EF4-FFF2-40B4-BE49-F238E27FC236}">
                <a16:creationId xmlns:a16="http://schemas.microsoft.com/office/drawing/2014/main" id="{A98092CF-A71A-4A2E-ACAA-403832C36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077" y="1874807"/>
            <a:ext cx="525612" cy="74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F9993A-05AF-442C-A197-1B1C86D71A91}"/>
              </a:ext>
            </a:extLst>
          </p:cNvPr>
          <p:cNvSpPr txBox="1"/>
          <p:nvPr/>
        </p:nvSpPr>
        <p:spPr>
          <a:xfrm>
            <a:off x="3655940" y="3217161"/>
            <a:ext cx="200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Overpass Mono" panose="020B0604020202020204" charset="0"/>
              </a:rPr>
              <a:t>Atanas </a:t>
            </a:r>
            <a:r>
              <a:rPr lang="en-US" sz="2200" b="1" dirty="0" err="1">
                <a:solidFill>
                  <a:schemeClr val="bg1"/>
                </a:solidFill>
                <a:latin typeface="Overpass Mono" panose="020B0604020202020204" charset="0"/>
              </a:rPr>
              <a:t>Pozharliev</a:t>
            </a:r>
            <a:endParaRPr lang="en-US" sz="2200" b="1" dirty="0">
              <a:solidFill>
                <a:schemeClr val="bg1"/>
              </a:solidFill>
              <a:latin typeface="Overpass Mono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28333C-0DF2-4541-A8C1-513C51B04E93}"/>
              </a:ext>
            </a:extLst>
          </p:cNvPr>
          <p:cNvSpPr txBox="1"/>
          <p:nvPr/>
        </p:nvSpPr>
        <p:spPr>
          <a:xfrm>
            <a:off x="4202733" y="3974924"/>
            <a:ext cx="173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naheim" panose="020B0604020202020204" charset="0"/>
              </a:rPr>
              <a:t>Mentor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0"/>
          <p:cNvPicPr preferRelativeResize="0"/>
          <p:nvPr/>
        </p:nvPicPr>
        <p:blipFill rotWithShape="1">
          <a:blip r:embed="rId3">
            <a:alphaModFix/>
          </a:blip>
          <a:srcRect l="24495" t="18187" r="9353" b="4812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Our website presents information about the environment and how we can protect in in a suitable way for our readers.</a:t>
            </a:r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IDEA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3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661" name="Google Shape;661;p43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Designing the project</a:t>
            </a:r>
            <a:endParaRPr dirty="0"/>
          </a:p>
        </p:txBody>
      </p:sp>
      <p:sp>
        <p:nvSpPr>
          <p:cNvPr id="662" name="Google Shape;662;p43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</a:t>
            </a:r>
            <a:endParaRPr/>
          </a:p>
        </p:txBody>
      </p:sp>
      <p:sp>
        <p:nvSpPr>
          <p:cNvPr id="663" name="Google Shape;663;p43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Imaginating</a:t>
            </a:r>
            <a:r>
              <a:rPr lang="en-US" dirty="0"/>
              <a:t> the project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4" name="Google Shape;664;p43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 1</a:t>
            </a:r>
            <a:endParaRPr dirty="0"/>
          </a:p>
        </p:txBody>
      </p:sp>
      <p:sp>
        <p:nvSpPr>
          <p:cNvPr id="665" name="Google Shape;665;p43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Starting the project</a:t>
            </a:r>
            <a:endParaRPr dirty="0"/>
          </a:p>
        </p:txBody>
      </p:sp>
      <p:sp>
        <p:nvSpPr>
          <p:cNvPr id="666" name="Google Shape;666;p43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</a:t>
            </a:r>
            <a:endParaRPr/>
          </a:p>
        </p:txBody>
      </p:sp>
      <p:sp>
        <p:nvSpPr>
          <p:cNvPr id="667" name="Google Shape;667;p43"/>
          <p:cNvSpPr txBox="1">
            <a:spLocks noGrp="1"/>
          </p:cNvSpPr>
          <p:nvPr>
            <p:ph type="subTitle" idx="6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Ending the project</a:t>
            </a:r>
            <a:endParaRPr dirty="0"/>
          </a:p>
        </p:txBody>
      </p:sp>
      <p:sp>
        <p:nvSpPr>
          <p:cNvPr id="668" name="Google Shape;668;p43"/>
          <p:cNvSpPr txBox="1">
            <a:spLocks noGrp="1"/>
          </p:cNvSpPr>
          <p:nvPr>
            <p:ph type="title" idx="7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6</a:t>
            </a:r>
            <a:endParaRPr/>
          </a:p>
        </p:txBody>
      </p:sp>
      <p:sp>
        <p:nvSpPr>
          <p:cNvPr id="669" name="Google Shape;669;p43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Middle phase of the project</a:t>
            </a:r>
            <a:endParaRPr dirty="0"/>
          </a:p>
        </p:txBody>
      </p:sp>
      <p:sp>
        <p:nvSpPr>
          <p:cNvPr id="670" name="Google Shape;670;p43"/>
          <p:cNvSpPr txBox="1">
            <a:spLocks noGrp="1"/>
          </p:cNvSpPr>
          <p:nvPr>
            <p:ph type="title" idx="9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</a:t>
            </a:r>
            <a:endParaRPr/>
          </a:p>
        </p:txBody>
      </p:sp>
      <p:sp>
        <p:nvSpPr>
          <p:cNvPr id="671" name="Google Shape;671;p43"/>
          <p:cNvSpPr txBox="1">
            <a:spLocks noGrp="1"/>
          </p:cNvSpPr>
          <p:nvPr>
            <p:ph type="subTitle" idx="13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Finalizing the project</a:t>
            </a:r>
            <a:endParaRPr dirty="0"/>
          </a:p>
        </p:txBody>
      </p:sp>
      <p:sp>
        <p:nvSpPr>
          <p:cNvPr id="672" name="Google Shape;672;p43"/>
          <p:cNvSpPr txBox="1">
            <a:spLocks noGrp="1"/>
          </p:cNvSpPr>
          <p:nvPr>
            <p:ph type="title" idx="14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5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2B11945-BEFD-4C88-9559-51AFE78AD69A}"/>
              </a:ext>
            </a:extLst>
          </p:cNvPr>
          <p:cNvSpPr>
            <a:spLocks noGrp="1"/>
          </p:cNvSpPr>
          <p:nvPr>
            <p:ph type="title" idx="7"/>
          </p:nvPr>
        </p:nvSpPr>
        <p:spPr/>
        <p:txBody>
          <a:bodyPr/>
          <a:lstStyle/>
          <a:p>
            <a:r>
              <a:rPr lang="en-US" dirty="0"/>
              <a:t>Things we used</a:t>
            </a:r>
          </a:p>
        </p:txBody>
      </p:sp>
      <p:pic>
        <p:nvPicPr>
          <p:cNvPr id="2050" name="Picture 2" descr="Visual Studio Code - Wikipedia">
            <a:extLst>
              <a:ext uri="{FF2B5EF4-FFF2-40B4-BE49-F238E27FC236}">
                <a16:creationId xmlns:a16="http://schemas.microsoft.com/office/drawing/2014/main" id="{38D3F83D-531A-4422-BF03-D64B9E1A7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47" y="1012200"/>
            <a:ext cx="1012200" cy="101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onedrive logo PNG image with transparent background | TOPpng">
            <a:extLst>
              <a:ext uri="{FF2B5EF4-FFF2-40B4-BE49-F238E27FC236}">
                <a16:creationId xmlns:a16="http://schemas.microsoft.com/office/drawing/2014/main" id="{B512D19F-B968-4C3F-9915-4927EE6D6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9167" y1="35856" x2="39167" y2="35856"/>
                        <a14:foregroundMark x1="17857" y1="67753" x2="17857" y2="67753"/>
                        <a14:foregroundMark x1="30714" y1="66356" x2="30714" y2="66356"/>
                        <a14:foregroundMark x1="39762" y1="66356" x2="39762" y2="66356"/>
                        <a14:foregroundMark x1="48690" y1="64843" x2="48690" y2="64843"/>
                        <a14:foregroundMark x1="60119" y1="66123" x2="60119" y2="66123"/>
                        <a14:foregroundMark x1="65357" y1="66123" x2="65357" y2="66123"/>
                        <a14:foregroundMark x1="65357" y1="61467" x2="65357" y2="61467"/>
                        <a14:foregroundMark x1="68810" y1="67288" x2="68810" y2="67288"/>
                        <a14:foregroundMark x1="76786" y1="68685" x2="76786" y2="686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427" y="677700"/>
            <a:ext cx="1734671" cy="177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Microsoft Teams - Wikipedia">
            <a:extLst>
              <a:ext uri="{FF2B5EF4-FFF2-40B4-BE49-F238E27FC236}">
                <a16:creationId xmlns:a16="http://schemas.microsoft.com/office/drawing/2014/main" id="{7EA4090E-00B9-44E7-825B-5064005DF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878" y="837697"/>
            <a:ext cx="1276072" cy="118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Microsoft PowerPoint - Wikidata">
            <a:extLst>
              <a:ext uri="{FF2B5EF4-FFF2-40B4-BE49-F238E27FC236}">
                <a16:creationId xmlns:a16="http://schemas.microsoft.com/office/drawing/2014/main" id="{25D170A2-2671-4E0E-B654-E639142FB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119" y="2081012"/>
            <a:ext cx="1160308" cy="1079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Microsoft Word on the Mac App Store">
            <a:extLst>
              <a:ext uri="{FF2B5EF4-FFF2-40B4-BE49-F238E27FC236}">
                <a16:creationId xmlns:a16="http://schemas.microsoft.com/office/drawing/2014/main" id="{33636445-A2B2-4B3C-B329-E135AE633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090" y="1880265"/>
            <a:ext cx="1382969" cy="138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25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8"/>
          <p:cNvSpPr txBox="1">
            <a:spLocks noGrp="1"/>
          </p:cNvSpPr>
          <p:nvPr>
            <p:ph type="title"/>
          </p:nvPr>
        </p:nvSpPr>
        <p:spPr>
          <a:xfrm>
            <a:off x="2186310" y="1999534"/>
            <a:ext cx="6034098" cy="572216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Let’s continue with the site!</a:t>
            </a:r>
            <a:endParaRPr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89</Words>
  <Application>Microsoft Office PowerPoint</Application>
  <PresentationFormat>On-screen Show (16:9)</PresentationFormat>
  <Paragraphs>26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Nunito Light</vt:lpstr>
      <vt:lpstr>Raleway Thin</vt:lpstr>
      <vt:lpstr>Barlow Condensed ExtraBold</vt:lpstr>
      <vt:lpstr>Overpass Mono</vt:lpstr>
      <vt:lpstr>Arial</vt:lpstr>
      <vt:lpstr>Anaheim</vt:lpstr>
      <vt:lpstr>Programming Lesson by Slidesgo</vt:lpstr>
      <vt:lpstr>Leet project</vt:lpstr>
      <vt:lpstr>OUR TEAM</vt:lpstr>
      <vt:lpstr>IDEA</vt:lpstr>
      <vt:lpstr>PROCESS</vt:lpstr>
      <vt:lpstr>Things we used</vt:lpstr>
      <vt:lpstr>Let’s continue with the site!</vt:lpstr>
    </vt:vector>
  </TitlesOfParts>
  <Company>Leet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Leet project</dc:title>
  <dc:subject>Leet</dc:subject>
  <dc:creator>kysko</dc:creator>
  <cp:keywords>Leet</cp:keywords>
  <dc:description>Leet</dc:description>
  <cp:lastModifiedBy>kyskokusov@gmail.com</cp:lastModifiedBy>
  <cp:revision>3</cp:revision>
  <dcterms:modified xsi:type="dcterms:W3CDTF">2021-06-02T20:22:51Z</dcterms:modified>
  <cp:category>Leet</cp:category>
  <cp:contentStatus>finished</cp:contentStatus>
</cp:coreProperties>
</file>