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59" r:id="rId4"/>
    <p:sldId id="272" r:id="rId5"/>
    <p:sldId id="273" r:id="rId6"/>
    <p:sldId id="267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Overpass Mono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DD0C0-6BAD-4CF4-B3CB-426F5AE9693C}" v="3" dt="2021-06-03T06:51:25.939"/>
  </p1510:revLst>
</p1510:revInfo>
</file>

<file path=ppt/tableStyles.xml><?xml version="1.0" encoding="utf-8"?>
<a:tblStyleLst xmlns:a="http://schemas.openxmlformats.org/drawingml/2006/main" def="{F965BB2D-FBE5-456E-BE76-045B8076E6FB}">
  <a:tblStyle styleId="{F965BB2D-FBE5-456E-BE76-045B8076E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49B0D-6088-4AE4-A27F-02AB124B40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 Тодоров Иванов" userId="S::vtivanov20@codingburgas.bg::50c245f1-6e17-46af-a2f2-38e4ebfd194d" providerId="AD" clId="Web-{57FDD0C0-6BAD-4CF4-B3CB-426F5AE9693C}"/>
    <pc:docChg chg="modSld">
      <pc:chgData name="Валери Тодоров Иванов" userId="S::vtivanov20@codingburgas.bg::50c245f1-6e17-46af-a2f2-38e4ebfd194d" providerId="AD" clId="Web-{57FDD0C0-6BAD-4CF4-B3CB-426F5AE9693C}" dt="2021-06-03T06:51:25.939" v="1"/>
      <pc:docMkLst>
        <pc:docMk/>
      </pc:docMkLst>
      <pc:sldChg chg="addSp delSp modSp">
        <pc:chgData name="Валери Тодоров Иванов" userId="S::vtivanov20@codingburgas.bg::50c245f1-6e17-46af-a2f2-38e4ebfd194d" providerId="AD" clId="Web-{57FDD0C0-6BAD-4CF4-B3CB-426F5AE9693C}" dt="2021-06-03T06:51:25.939" v="1"/>
        <pc:sldMkLst>
          <pc:docMk/>
          <pc:sldMk cId="3021252093" sldId="273"/>
        </pc:sldMkLst>
        <pc:picChg chg="add del mod">
          <ac:chgData name="Валери Тодоров Иванов" userId="S::vtivanov20@codingburgas.bg::50c245f1-6e17-46af-a2f2-38e4ebfd194d" providerId="AD" clId="Web-{57FDD0C0-6BAD-4CF4-B3CB-426F5AE9693C}" dt="2021-06-03T06:51:25.939" v="1"/>
          <ac:picMkLst>
            <pc:docMk/>
            <pc:sldMk cId="3021252093" sldId="273"/>
            <ac:picMk id="2" creationId="{AABD37CE-E0C9-4A2B-ABF3-3C5DC3B78D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2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</a:t>
            </a:r>
            <a:r>
              <a:rPr lang="en-US" dirty="0"/>
              <a:t> project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Valeri Ivanov, Maxim Marinov.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158565" y="18094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Valeri Ivanov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657746" y="1809475"/>
            <a:ext cx="227134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 </a:t>
            </a:r>
            <a:r>
              <a:rPr lang="en-US" dirty="0" err="1"/>
              <a:t>Marinov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HTML/CSS DEVELOPER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09671" y="184789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HTML/CSS DEVELOPER</a:t>
            </a: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BCDC5C2B-E6F2-45FB-BA7D-F69EAADC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16" y="1887756"/>
            <a:ext cx="715568" cy="7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A98092CF-A71A-4A2E-ACAA-403832C3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77" y="1874807"/>
            <a:ext cx="525612" cy="7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F9993A-05AF-442C-A197-1B1C86D71A91}"/>
              </a:ext>
            </a:extLst>
          </p:cNvPr>
          <p:cNvSpPr txBox="1"/>
          <p:nvPr/>
        </p:nvSpPr>
        <p:spPr>
          <a:xfrm>
            <a:off x="3655940" y="3217161"/>
            <a:ext cx="200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Overpass Mono" panose="020B0604020202020204" charset="0"/>
              </a:rPr>
              <a:t>Atanas </a:t>
            </a:r>
            <a:r>
              <a:rPr lang="en-US" sz="2200" b="1" dirty="0" err="1">
                <a:solidFill>
                  <a:schemeClr val="bg1"/>
                </a:solidFill>
                <a:latin typeface="Overpass Mono" panose="020B0604020202020204" charset="0"/>
              </a:rPr>
              <a:t>Pozharliev</a:t>
            </a:r>
            <a:endParaRPr lang="en-US" sz="2200" b="1" dirty="0">
              <a:solidFill>
                <a:schemeClr val="bg1"/>
              </a:solidFill>
              <a:latin typeface="Overpass Mon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8333C-0DF2-4541-A8C1-513C51B04E93}"/>
              </a:ext>
            </a:extLst>
          </p:cNvPr>
          <p:cNvSpPr txBox="1"/>
          <p:nvPr/>
        </p:nvSpPr>
        <p:spPr>
          <a:xfrm>
            <a:off x="4202733" y="3974924"/>
            <a:ext cx="173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Mentor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Our website presents information about the environment and how we can protect in in a suitable way for our readers.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project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Imaginating</a:t>
            </a:r>
            <a:r>
              <a:rPr lang="en-US" dirty="0"/>
              <a:t> the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Starting the project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Ending the project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 phase of the project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Finalizing the project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B11945-BEFD-4C88-9559-51AFE78AD69A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Things we used</a:t>
            </a:r>
          </a:p>
        </p:txBody>
      </p:sp>
      <p:pic>
        <p:nvPicPr>
          <p:cNvPr id="2050" name="Picture 2" descr="Visual Studio Code - Wikipedia">
            <a:extLst>
              <a:ext uri="{FF2B5EF4-FFF2-40B4-BE49-F238E27FC236}">
                <a16:creationId xmlns:a16="http://schemas.microsoft.com/office/drawing/2014/main" id="{38D3F83D-531A-4422-BF03-D64B9E1A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47" y="1012200"/>
            <a:ext cx="1012200" cy="10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nedrive logo PNG image with transparent background | TOPpng">
            <a:extLst>
              <a:ext uri="{FF2B5EF4-FFF2-40B4-BE49-F238E27FC236}">
                <a16:creationId xmlns:a16="http://schemas.microsoft.com/office/drawing/2014/main" id="{B512D19F-B968-4C3F-9915-4927EE6D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167" y1="35856" x2="39167" y2="35856"/>
                        <a14:foregroundMark x1="17857" y1="67753" x2="17857" y2="67753"/>
                        <a14:foregroundMark x1="30714" y1="66356" x2="30714" y2="66356"/>
                        <a14:foregroundMark x1="39762" y1="66356" x2="39762" y2="66356"/>
                        <a14:foregroundMark x1="48690" y1="64843" x2="48690" y2="64843"/>
                        <a14:foregroundMark x1="60119" y1="66123" x2="60119" y2="66123"/>
                        <a14:foregroundMark x1="65357" y1="66123" x2="65357" y2="66123"/>
                        <a14:foregroundMark x1="65357" y1="61467" x2="65357" y2="61467"/>
                        <a14:foregroundMark x1="68810" y1="67288" x2="68810" y2="67288"/>
                        <a14:foregroundMark x1="76786" y1="68685" x2="76786" y2="68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427" y="677700"/>
            <a:ext cx="1734671" cy="177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icrosoft Teams - Wikipedia">
            <a:extLst>
              <a:ext uri="{FF2B5EF4-FFF2-40B4-BE49-F238E27FC236}">
                <a16:creationId xmlns:a16="http://schemas.microsoft.com/office/drawing/2014/main" id="{7EA4090E-00B9-44E7-825B-5064005D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78" y="837697"/>
            <a:ext cx="1276072" cy="11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PowerPoint - Wikidata">
            <a:extLst>
              <a:ext uri="{FF2B5EF4-FFF2-40B4-BE49-F238E27FC236}">
                <a16:creationId xmlns:a16="http://schemas.microsoft.com/office/drawing/2014/main" id="{25D170A2-2671-4E0E-B654-E639142F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19" y="2081012"/>
            <a:ext cx="1160308" cy="107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icrosoft Word on the Mac App Store">
            <a:extLst>
              <a:ext uri="{FF2B5EF4-FFF2-40B4-BE49-F238E27FC236}">
                <a16:creationId xmlns:a16="http://schemas.microsoft.com/office/drawing/2014/main" id="{33636445-A2B2-4B3C-B329-E135AE63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90" y="1880265"/>
            <a:ext cx="1382969" cy="138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2186310" y="1999534"/>
            <a:ext cx="6034098" cy="57221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Let’s continue with the site!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89</Words>
  <Application>Microsoft Office PowerPoint</Application>
  <PresentationFormat>On-screen Show (16:9)</PresentationFormat>
  <Paragraphs>26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Programming Lesson by Slidesgo</vt:lpstr>
      <vt:lpstr>Leet project</vt:lpstr>
      <vt:lpstr>OUR TEAM</vt:lpstr>
      <vt:lpstr>IDEA</vt:lpstr>
      <vt:lpstr>PROCESS</vt:lpstr>
      <vt:lpstr>Things we used</vt:lpstr>
      <vt:lpstr>Let’s continue with the site!</vt:lpstr>
    </vt:vector>
  </TitlesOfParts>
  <Company>Leet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 project</dc:title>
  <dc:subject>Leet</dc:subject>
  <dc:creator>kysko</dc:creator>
  <cp:keywords>Leet</cp:keywords>
  <dc:description>Leet</dc:description>
  <cp:lastModifiedBy>kyskokusov@gmail.com</cp:lastModifiedBy>
  <cp:revision>5</cp:revision>
  <dcterms:modified xsi:type="dcterms:W3CDTF">2021-06-03T06:51:30Z</dcterms:modified>
  <cp:category>Leet</cp:category>
  <cp:contentStatus>finished</cp:contentStatus>
</cp:coreProperties>
</file>