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custDataLst>
    <p:tags r:id="rId19"/>
  </p:custDataLst>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Arial"/>
          <a:ea typeface="Arial"/>
          <a:cs typeface="Arial"/>
        </a:font>
        <a:schemeClr val="accent6"/>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rgbClr val="FEF7D3"/>
          </a:solidFill>
        </a:fill>
      </a:tcStyle>
    </a:wholeTbl>
    <a:band2H>
      <a:tcTxStyle/>
      <a:tcStyle>
        <a:tcBdr/>
        <a:fill>
          <a:solidFill>
            <a:srgbClr val="FEFBEA"/>
          </a:solidFill>
        </a:fill>
      </a:tcStyle>
    </a:band2H>
    <a:firstCol>
      <a:tcTxStyle b="on" i="off">
        <a:font>
          <a:latin typeface="Arial"/>
          <a:ea typeface="Arial"/>
          <a:cs typeface="Arial"/>
        </a:font>
        <a:schemeClr val="accent5"/>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chemeClr val="accent1"/>
          </a:solidFill>
        </a:fill>
      </a:tcStyle>
    </a:firstCol>
    <a:lastRow>
      <a:tcTxStyle b="on" i="off">
        <a:font>
          <a:latin typeface="Arial"/>
          <a:ea typeface="Arial"/>
          <a:cs typeface="Arial"/>
        </a:font>
        <a:schemeClr val="accent5"/>
      </a:tcTxStyle>
      <a:tcStyle>
        <a:tcBdr>
          <a:left>
            <a:ln w="12700" cap="flat">
              <a:solidFill>
                <a:schemeClr val="accent5"/>
              </a:solidFill>
              <a:prstDash val="solid"/>
              <a:round/>
            </a:ln>
          </a:left>
          <a:right>
            <a:ln w="12700" cap="flat">
              <a:solidFill>
                <a:schemeClr val="accent5"/>
              </a:solidFill>
              <a:prstDash val="solid"/>
              <a:round/>
            </a:ln>
          </a:right>
          <a:top>
            <a:ln w="381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chemeClr val="accent1"/>
          </a:solidFill>
        </a:fill>
      </a:tcStyle>
    </a:lastRow>
    <a:firstRow>
      <a:tcTxStyle b="on" i="off">
        <a:font>
          <a:latin typeface="Arial"/>
          <a:ea typeface="Arial"/>
          <a:cs typeface="Arial"/>
        </a:font>
        <a:schemeClr val="accent5"/>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381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chemeClr val="accent1"/>
          </a:solidFill>
        </a:fill>
      </a:tcStyle>
    </a:firstRow>
  </a:tblStyle>
  <a:tblStyle styleId="{C7B018BB-80A7-4F77-B60F-C8B233D01FF8}" styleName="">
    <a:tblBg/>
    <a:wholeTbl>
      <a:tcTxStyle b="off" i="off">
        <a:font>
          <a:latin typeface="Arial"/>
          <a:ea typeface="Arial"/>
          <a:cs typeface="Arial"/>
        </a:font>
        <a:schemeClr val="accent6"/>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rgbClr val="CBCDCF"/>
          </a:solidFill>
        </a:fill>
      </a:tcStyle>
    </a:wholeTbl>
    <a:band2H>
      <a:tcTxStyle/>
      <a:tcStyle>
        <a:tcBdr/>
        <a:fill>
          <a:solidFill>
            <a:srgbClr val="E7E8E8"/>
          </a:solidFill>
        </a:fill>
      </a:tcStyle>
    </a:band2H>
    <a:firstCol>
      <a:tcTxStyle b="on" i="off">
        <a:font>
          <a:latin typeface="Arial"/>
          <a:ea typeface="Arial"/>
          <a:cs typeface="Arial"/>
        </a:font>
        <a:schemeClr val="accent5"/>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chemeClr val="accent3"/>
          </a:solidFill>
        </a:fill>
      </a:tcStyle>
    </a:firstCol>
    <a:lastRow>
      <a:tcTxStyle b="on" i="off">
        <a:font>
          <a:latin typeface="Arial"/>
          <a:ea typeface="Arial"/>
          <a:cs typeface="Arial"/>
        </a:font>
        <a:schemeClr val="accent5"/>
      </a:tcTxStyle>
      <a:tcStyle>
        <a:tcBdr>
          <a:left>
            <a:ln w="12700" cap="flat">
              <a:solidFill>
                <a:schemeClr val="accent5"/>
              </a:solidFill>
              <a:prstDash val="solid"/>
              <a:round/>
            </a:ln>
          </a:left>
          <a:right>
            <a:ln w="12700" cap="flat">
              <a:solidFill>
                <a:schemeClr val="accent5"/>
              </a:solidFill>
              <a:prstDash val="solid"/>
              <a:round/>
            </a:ln>
          </a:right>
          <a:top>
            <a:ln w="381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chemeClr val="accent3"/>
          </a:solidFill>
        </a:fill>
      </a:tcStyle>
    </a:lastRow>
    <a:firstRow>
      <a:tcTxStyle b="on" i="off">
        <a:font>
          <a:latin typeface="Arial"/>
          <a:ea typeface="Arial"/>
          <a:cs typeface="Arial"/>
        </a:font>
        <a:schemeClr val="accent5"/>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381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chemeClr val="accent3"/>
          </a:solidFill>
        </a:fill>
      </a:tcStyle>
    </a:firstRow>
  </a:tblStyle>
  <a:tblStyle styleId="{EEE7283C-3CF3-47DC-8721-378D4A62B228}" styleName="">
    <a:tblBg/>
    <a:wholeTbl>
      <a:tcTxStyle b="off" i="off">
        <a:font>
          <a:latin typeface="Arial"/>
          <a:ea typeface="Arial"/>
          <a:cs typeface="Arial"/>
        </a:font>
        <a:schemeClr val="accent6"/>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rgbClr val="CACACA"/>
          </a:solidFill>
        </a:fill>
      </a:tcStyle>
    </a:wholeTbl>
    <a:band2H>
      <a:tcTxStyle/>
      <a:tcStyle>
        <a:tcBdr/>
        <a:fill>
          <a:solidFill>
            <a:srgbClr val="E6E6E6"/>
          </a:solidFill>
        </a:fill>
      </a:tcStyle>
    </a:band2H>
    <a:firstCol>
      <a:tcTxStyle b="on" i="off">
        <a:font>
          <a:latin typeface="Arial"/>
          <a:ea typeface="Arial"/>
          <a:cs typeface="Arial"/>
        </a:font>
        <a:schemeClr val="accent5"/>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chemeClr val="accent6"/>
          </a:solidFill>
        </a:fill>
      </a:tcStyle>
    </a:firstCol>
    <a:lastRow>
      <a:tcTxStyle b="on" i="off">
        <a:font>
          <a:latin typeface="Arial"/>
          <a:ea typeface="Arial"/>
          <a:cs typeface="Arial"/>
        </a:font>
        <a:schemeClr val="accent5"/>
      </a:tcTxStyle>
      <a:tcStyle>
        <a:tcBdr>
          <a:left>
            <a:ln w="12700" cap="flat">
              <a:solidFill>
                <a:schemeClr val="accent5"/>
              </a:solidFill>
              <a:prstDash val="solid"/>
              <a:round/>
            </a:ln>
          </a:left>
          <a:right>
            <a:ln w="12700" cap="flat">
              <a:solidFill>
                <a:schemeClr val="accent5"/>
              </a:solidFill>
              <a:prstDash val="solid"/>
              <a:round/>
            </a:ln>
          </a:right>
          <a:top>
            <a:ln w="381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chemeClr val="accent6"/>
          </a:solidFill>
        </a:fill>
      </a:tcStyle>
    </a:lastRow>
    <a:firstRow>
      <a:tcTxStyle b="on" i="off">
        <a:font>
          <a:latin typeface="Arial"/>
          <a:ea typeface="Arial"/>
          <a:cs typeface="Arial"/>
        </a:font>
        <a:schemeClr val="accent5"/>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381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chemeClr val="accent6"/>
          </a:solidFill>
        </a:fill>
      </a:tcStyle>
    </a:firstRow>
  </a:tblStyle>
  <a:tblStyle styleId="{CF821DB8-F4EB-4A41-A1BA-3FCAFE7338EE}" styleName="">
    <a:tblBg/>
    <a:wholeTbl>
      <a:tcTxStyle b="off" i="off">
        <a:font>
          <a:latin typeface="Arial"/>
          <a:ea typeface="Arial"/>
          <a:cs typeface="Arial"/>
        </a:font>
        <a:schemeClr val="accent6"/>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chemeClr val="accent5"/>
          </a:solidFill>
        </a:fill>
      </a:tcStyle>
    </a:band2H>
    <a:firstCol>
      <a:tcTxStyle b="on" i="off">
        <a:font>
          <a:latin typeface="Arial"/>
          <a:ea typeface="Arial"/>
          <a:cs typeface="Arial"/>
        </a:font>
        <a:schemeClr val="accent5"/>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Arial"/>
          <a:ea typeface="Arial"/>
          <a:cs typeface="Arial"/>
        </a:font>
        <a:schemeClr val="accent6"/>
      </a:tcTxStyle>
      <a:tcStyle>
        <a:tcBdr>
          <a:left>
            <a:ln w="12700" cap="flat">
              <a:noFill/>
              <a:miter lim="400000"/>
            </a:ln>
          </a:left>
          <a:right>
            <a:ln w="12700" cap="flat">
              <a:noFill/>
              <a:miter lim="400000"/>
            </a:ln>
          </a:right>
          <a:top>
            <a:ln w="50800" cap="flat">
              <a:solidFill>
                <a:schemeClr val="accent6"/>
              </a:solidFill>
              <a:prstDash val="solid"/>
              <a:round/>
            </a:ln>
          </a:top>
          <a:bottom>
            <a:ln w="25400" cap="flat">
              <a:solidFill>
                <a:schemeClr val="accent6"/>
              </a:solidFill>
              <a:prstDash val="solid"/>
              <a:round/>
            </a:ln>
          </a:bottom>
          <a:insideH>
            <a:ln w="12700" cap="flat">
              <a:noFill/>
              <a:miter lim="400000"/>
            </a:ln>
          </a:insideH>
          <a:insideV>
            <a:ln w="12700" cap="flat">
              <a:noFill/>
              <a:miter lim="400000"/>
            </a:ln>
          </a:insideV>
        </a:tcBdr>
        <a:fill>
          <a:solidFill>
            <a:schemeClr val="accent5"/>
          </a:solidFill>
        </a:fill>
      </a:tcStyle>
    </a:lastRow>
    <a:firstRow>
      <a:tcTxStyle b="on" i="off">
        <a:font>
          <a:latin typeface="Arial"/>
          <a:ea typeface="Arial"/>
          <a:cs typeface="Arial"/>
        </a:font>
        <a:schemeClr val="accent5"/>
      </a:tcTxStyle>
      <a:tcStyle>
        <a:tcBdr>
          <a:left>
            <a:ln w="12700" cap="flat">
              <a:noFill/>
              <a:miter lim="400000"/>
            </a:ln>
          </a:left>
          <a:right>
            <a:ln w="12700" cap="flat">
              <a:noFill/>
              <a:miter lim="400000"/>
            </a:ln>
          </a:right>
          <a:top>
            <a:ln w="25400" cap="flat">
              <a:solidFill>
                <a:schemeClr val="accent6"/>
              </a:solidFill>
              <a:prstDash val="solid"/>
              <a:round/>
            </a:ln>
          </a:top>
          <a:bottom>
            <a:ln w="25400" cap="flat">
              <a:solidFill>
                <a:schemeClr val="accent6"/>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Arial"/>
          <a:ea typeface="Arial"/>
          <a:cs typeface="Arial"/>
        </a:font>
        <a:schemeClr val="accent6"/>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rgbClr val="CACACA"/>
          </a:solidFill>
        </a:fill>
      </a:tcStyle>
    </a:wholeTbl>
    <a:band2H>
      <a:tcTxStyle/>
      <a:tcStyle>
        <a:tcBdr/>
        <a:fill>
          <a:solidFill>
            <a:srgbClr val="E6E6E6"/>
          </a:solidFill>
        </a:fill>
      </a:tcStyle>
    </a:band2H>
    <a:firstCol>
      <a:tcTxStyle b="on" i="off">
        <a:font>
          <a:latin typeface="Arial"/>
          <a:ea typeface="Arial"/>
          <a:cs typeface="Arial"/>
        </a:font>
        <a:schemeClr val="accent5"/>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chemeClr val="accent6"/>
          </a:solidFill>
        </a:fill>
      </a:tcStyle>
    </a:firstCol>
    <a:lastRow>
      <a:tcTxStyle b="on" i="off">
        <a:font>
          <a:latin typeface="Arial"/>
          <a:ea typeface="Arial"/>
          <a:cs typeface="Arial"/>
        </a:font>
        <a:schemeClr val="accent5"/>
      </a:tcTxStyle>
      <a:tcStyle>
        <a:tcBdr>
          <a:left>
            <a:ln w="12700" cap="flat">
              <a:solidFill>
                <a:schemeClr val="accent5"/>
              </a:solidFill>
              <a:prstDash val="solid"/>
              <a:round/>
            </a:ln>
          </a:left>
          <a:right>
            <a:ln w="12700" cap="flat">
              <a:solidFill>
                <a:schemeClr val="accent5"/>
              </a:solidFill>
              <a:prstDash val="solid"/>
              <a:round/>
            </a:ln>
          </a:right>
          <a:top>
            <a:ln w="381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chemeClr val="accent6"/>
          </a:solidFill>
        </a:fill>
      </a:tcStyle>
    </a:lastRow>
    <a:firstRow>
      <a:tcTxStyle b="on" i="off">
        <a:font>
          <a:latin typeface="Arial"/>
          <a:ea typeface="Arial"/>
          <a:cs typeface="Arial"/>
        </a:font>
        <a:schemeClr val="accent5"/>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381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chemeClr val="accent6"/>
          </a:solidFill>
        </a:fill>
      </a:tcStyle>
    </a:firstRow>
  </a:tblStyle>
  <a:tblStyle styleId="{2708684C-4D16-4618-839F-0558EEFCDFE6}" styleName="">
    <a:tblBg/>
    <a:wholeTbl>
      <a:tcTxStyle b="off" i="off">
        <a:font>
          <a:latin typeface="Arial"/>
          <a:ea typeface="Arial"/>
          <a:cs typeface="Arial"/>
        </a:font>
        <a:schemeClr val="accent6"/>
      </a:tcTxStyle>
      <a:tcStyle>
        <a:tcBdr>
          <a:left>
            <a:ln w="12700" cap="flat">
              <a:solidFill>
                <a:schemeClr val="accent6"/>
              </a:solidFill>
              <a:prstDash val="solid"/>
              <a:round/>
            </a:ln>
          </a:left>
          <a:right>
            <a:ln w="12700" cap="flat">
              <a:solidFill>
                <a:schemeClr val="accent6"/>
              </a:solidFill>
              <a:prstDash val="solid"/>
              <a:round/>
            </a:ln>
          </a:right>
          <a:top>
            <a:ln w="12700" cap="flat">
              <a:solidFill>
                <a:schemeClr val="accent6"/>
              </a:solidFill>
              <a:prstDash val="solid"/>
              <a:round/>
            </a:ln>
          </a:top>
          <a:bottom>
            <a:ln w="12700" cap="flat">
              <a:solidFill>
                <a:schemeClr val="accent6"/>
              </a:solidFill>
              <a:prstDash val="solid"/>
              <a:round/>
            </a:ln>
          </a:bottom>
          <a:insideH>
            <a:ln w="12700" cap="flat">
              <a:solidFill>
                <a:schemeClr val="accent6"/>
              </a:solidFill>
              <a:prstDash val="solid"/>
              <a:round/>
            </a:ln>
          </a:insideH>
          <a:insideV>
            <a:ln w="12700" cap="flat">
              <a:solidFill>
                <a:schemeClr val="accent6"/>
              </a:solidFill>
              <a:prstDash val="solid"/>
              <a:round/>
            </a:ln>
          </a:insideV>
        </a:tcBdr>
        <a:fill>
          <a:solidFill>
            <a:schemeClr val="accent6">
              <a:alpha val="20000"/>
            </a:schemeClr>
          </a:solidFill>
        </a:fill>
      </a:tcStyle>
    </a:wholeTbl>
    <a:band2H>
      <a:tcTxStyle/>
      <a:tcStyle>
        <a:tcBdr/>
        <a:fill>
          <a:solidFill>
            <a:schemeClr val="accent5">
              <a:hueOff val="-3150000"/>
              <a:satOff val="-100000"/>
              <a:lumOff val="1568"/>
            </a:schemeClr>
          </a:solidFill>
        </a:fill>
      </a:tcStyle>
    </a:band2H>
    <a:firstCol>
      <a:tcTxStyle b="on" i="off">
        <a:font>
          <a:latin typeface="Arial"/>
          <a:ea typeface="Arial"/>
          <a:cs typeface="Arial"/>
        </a:font>
        <a:schemeClr val="accent6"/>
      </a:tcTxStyle>
      <a:tcStyle>
        <a:tcBdr>
          <a:left>
            <a:ln w="12700" cap="flat">
              <a:solidFill>
                <a:schemeClr val="accent6"/>
              </a:solidFill>
              <a:prstDash val="solid"/>
              <a:round/>
            </a:ln>
          </a:left>
          <a:right>
            <a:ln w="12700" cap="flat">
              <a:solidFill>
                <a:schemeClr val="accent6"/>
              </a:solidFill>
              <a:prstDash val="solid"/>
              <a:round/>
            </a:ln>
          </a:right>
          <a:top>
            <a:ln w="12700" cap="flat">
              <a:solidFill>
                <a:schemeClr val="accent6"/>
              </a:solidFill>
              <a:prstDash val="solid"/>
              <a:round/>
            </a:ln>
          </a:top>
          <a:bottom>
            <a:ln w="12700" cap="flat">
              <a:solidFill>
                <a:schemeClr val="accent6"/>
              </a:solidFill>
              <a:prstDash val="solid"/>
              <a:round/>
            </a:ln>
          </a:bottom>
          <a:insideH>
            <a:ln w="12700" cap="flat">
              <a:solidFill>
                <a:schemeClr val="accent6"/>
              </a:solidFill>
              <a:prstDash val="solid"/>
              <a:round/>
            </a:ln>
          </a:insideH>
          <a:insideV>
            <a:ln w="12700" cap="flat">
              <a:solidFill>
                <a:schemeClr val="accent6"/>
              </a:solidFill>
              <a:prstDash val="solid"/>
              <a:round/>
            </a:ln>
          </a:insideV>
        </a:tcBdr>
        <a:fill>
          <a:solidFill>
            <a:schemeClr val="accent6">
              <a:alpha val="20000"/>
            </a:schemeClr>
          </a:solidFill>
        </a:fill>
      </a:tcStyle>
    </a:firstCol>
    <a:lastRow>
      <a:tcTxStyle b="on" i="off">
        <a:font>
          <a:latin typeface="Arial"/>
          <a:ea typeface="Arial"/>
          <a:cs typeface="Arial"/>
        </a:font>
        <a:schemeClr val="accent6"/>
      </a:tcTxStyle>
      <a:tcStyle>
        <a:tcBdr>
          <a:left>
            <a:ln w="12700" cap="flat">
              <a:solidFill>
                <a:schemeClr val="accent6"/>
              </a:solidFill>
              <a:prstDash val="solid"/>
              <a:round/>
            </a:ln>
          </a:left>
          <a:right>
            <a:ln w="12700" cap="flat">
              <a:solidFill>
                <a:schemeClr val="accent6"/>
              </a:solidFill>
              <a:prstDash val="solid"/>
              <a:round/>
            </a:ln>
          </a:right>
          <a:top>
            <a:ln w="50800" cap="flat">
              <a:solidFill>
                <a:schemeClr val="accent6"/>
              </a:solidFill>
              <a:prstDash val="solid"/>
              <a:round/>
            </a:ln>
          </a:top>
          <a:bottom>
            <a:ln w="12700" cap="flat">
              <a:solidFill>
                <a:schemeClr val="accent6"/>
              </a:solidFill>
              <a:prstDash val="solid"/>
              <a:round/>
            </a:ln>
          </a:bottom>
          <a:insideH>
            <a:ln w="12700" cap="flat">
              <a:solidFill>
                <a:schemeClr val="accent6"/>
              </a:solidFill>
              <a:prstDash val="solid"/>
              <a:round/>
            </a:ln>
          </a:insideH>
          <a:insideV>
            <a:ln w="12700" cap="flat">
              <a:solidFill>
                <a:schemeClr val="accent6"/>
              </a:solidFill>
              <a:prstDash val="solid"/>
              <a:round/>
            </a:ln>
          </a:insideV>
        </a:tcBdr>
        <a:fill>
          <a:noFill/>
        </a:fill>
      </a:tcStyle>
    </a:lastRow>
    <a:firstRow>
      <a:tcTxStyle b="on" i="off">
        <a:font>
          <a:latin typeface="Arial"/>
          <a:ea typeface="Arial"/>
          <a:cs typeface="Arial"/>
        </a:font>
        <a:schemeClr val="accent6"/>
      </a:tcTxStyle>
      <a:tcStyle>
        <a:tcBdr>
          <a:left>
            <a:ln w="12700" cap="flat">
              <a:solidFill>
                <a:schemeClr val="accent6"/>
              </a:solidFill>
              <a:prstDash val="solid"/>
              <a:round/>
            </a:ln>
          </a:left>
          <a:right>
            <a:ln w="12700" cap="flat">
              <a:solidFill>
                <a:schemeClr val="accent6"/>
              </a:solidFill>
              <a:prstDash val="solid"/>
              <a:round/>
            </a:ln>
          </a:right>
          <a:top>
            <a:ln w="12700" cap="flat">
              <a:solidFill>
                <a:schemeClr val="accent6"/>
              </a:solidFill>
              <a:prstDash val="solid"/>
              <a:round/>
            </a:ln>
          </a:top>
          <a:bottom>
            <a:ln w="25400" cap="flat">
              <a:solidFill>
                <a:schemeClr val="accent6"/>
              </a:solidFill>
              <a:prstDash val="solid"/>
              <a:round/>
            </a:ln>
          </a:bottom>
          <a:insideH>
            <a:ln w="12700" cap="flat">
              <a:solidFill>
                <a:schemeClr val="accent6"/>
              </a:solidFill>
              <a:prstDash val="solid"/>
              <a:round/>
            </a:ln>
          </a:insideH>
          <a:insideV>
            <a:ln w="12700" cap="flat">
              <a:solidFill>
                <a:schemeClr val="accent6"/>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8987"/>
    <p:restoredTop sz="94664"/>
  </p:normalViewPr>
  <p:slideViewPr>
    <p:cSldViewPr snapToGrid="0">
      <p:cViewPr varScale="1">
        <p:scale>
          <a:sx n="59" d="100"/>
          <a:sy n="59" d="100"/>
        </p:scale>
        <p:origin x="200" y="2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14" name="Shape 514"/>
          <p:cNvSpPr>
            <a:spLocks noGrp="1" noRot="1" noChangeAspect="1"/>
          </p:cNvSpPr>
          <p:nvPr>
            <p:ph type="sldImg"/>
          </p:nvPr>
        </p:nvSpPr>
        <p:spPr>
          <a:xfrm>
            <a:off x="1143000" y="685800"/>
            <a:ext cx="4572000" cy="3429000"/>
          </a:xfrm>
          <a:prstGeom prst="rect">
            <a:avLst/>
          </a:prstGeom>
        </p:spPr>
        <p:txBody>
          <a:bodyPr/>
          <a:lstStyle/>
          <a:p>
            <a:endParaRPr/>
          </a:p>
        </p:txBody>
      </p:sp>
      <p:sp>
        <p:nvSpPr>
          <p:cNvPr id="515" name="Shape 515"/>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x">
  <p:cSld name="30_Custom Layout">
    <p:bg>
      <p:bgPr>
        <a:solidFill>
          <a:schemeClr val="accent3"/>
        </a:solidFill>
        <a:effectLst/>
      </p:bgPr>
    </p:bg>
    <p:spTree>
      <p:nvGrpSpPr>
        <p:cNvPr id="1" name=""/>
        <p:cNvGrpSpPr/>
        <p:nvPr/>
      </p:nvGrpSpPr>
      <p:grpSpPr>
        <a:xfrm>
          <a:off x="0" y="0"/>
          <a:ext cx="0" cy="0"/>
          <a:chOff x="0" y="0"/>
          <a:chExt cx="0" cy="0"/>
        </a:xfrm>
      </p:grpSpPr>
      <p:sp>
        <p:nvSpPr>
          <p:cNvPr id="12" name="Picture Placeholder 6"/>
          <p:cNvSpPr>
            <a:spLocks noGrp="1"/>
          </p:cNvSpPr>
          <p:nvPr>
            <p:ph type="pic" idx="21"/>
          </p:nvPr>
        </p:nvSpPr>
        <p:spPr>
          <a:xfrm>
            <a:off x="0" y="0"/>
            <a:ext cx="6268464" cy="6858000"/>
          </a:xfrm>
          <a:prstGeom prst="rect">
            <a:avLst/>
          </a:prstGeom>
        </p:spPr>
        <p:txBody>
          <a:bodyPr lIns="91439" rIns="91439"/>
          <a:lstStyle/>
          <a:p>
            <a:endParaRPr/>
          </a:p>
        </p:txBody>
      </p:sp>
      <p:sp>
        <p:nvSpPr>
          <p:cNvPr id="13" name="Hello there,I’m a title slide"/>
          <p:cNvSpPr txBox="1">
            <a:spLocks noGrp="1"/>
          </p:cNvSpPr>
          <p:nvPr>
            <p:ph type="title" hasCustomPrompt="1"/>
          </p:nvPr>
        </p:nvSpPr>
        <p:spPr>
          <a:xfrm>
            <a:off x="6825674" y="2716525"/>
            <a:ext cx="4678995" cy="1434496"/>
          </a:xfrm>
          <a:prstGeom prst="rect">
            <a:avLst/>
          </a:prstGeom>
        </p:spPr>
        <p:txBody>
          <a:bodyPr anchor="b"/>
          <a:lstStyle>
            <a:lvl1pPr>
              <a:defRPr sz="5400">
                <a:solidFill>
                  <a:schemeClr val="accent4"/>
                </a:solidFill>
              </a:defRPr>
            </a:lvl1pPr>
          </a:lstStyle>
          <a:p>
            <a:r>
              <a:t>Hello there,I’m a title slide</a:t>
            </a:r>
          </a:p>
        </p:txBody>
      </p:sp>
      <p:sp>
        <p:nvSpPr>
          <p:cNvPr id="14" name="Body Level One…"/>
          <p:cNvSpPr txBox="1">
            <a:spLocks noGrp="1"/>
          </p:cNvSpPr>
          <p:nvPr>
            <p:ph type="body" sz="quarter" idx="1" hasCustomPrompt="1"/>
          </p:nvPr>
        </p:nvSpPr>
        <p:spPr>
          <a:xfrm>
            <a:off x="6825675" y="4320873"/>
            <a:ext cx="3749161" cy="351141"/>
          </a:xfrm>
          <a:prstGeom prst="rect">
            <a:avLst/>
          </a:prstGeom>
        </p:spPr>
        <p:txBody>
          <a:bodyPr>
            <a:normAutofit/>
          </a:bodyPr>
          <a:lstStyle>
            <a:lvl1pPr marL="0" indent="0">
              <a:buSzTx/>
              <a:buFontTx/>
              <a:buNone/>
              <a:defRPr>
                <a:solidFill>
                  <a:schemeClr val="accent4"/>
                </a:solidFill>
              </a:defRPr>
            </a:lvl1pPr>
            <a:lvl2pPr>
              <a:buFontTx/>
              <a:defRPr>
                <a:solidFill>
                  <a:schemeClr val="accent4"/>
                </a:solidFill>
              </a:defRPr>
            </a:lvl2pPr>
            <a:lvl3pPr>
              <a:buFontTx/>
              <a:defRPr>
                <a:solidFill>
                  <a:schemeClr val="accent4"/>
                </a:solidFill>
              </a:defRPr>
            </a:lvl3pPr>
            <a:lvl4pPr>
              <a:buFontTx/>
              <a:defRPr>
                <a:solidFill>
                  <a:schemeClr val="accent4"/>
                </a:solidFill>
              </a:defRPr>
            </a:lvl4pPr>
            <a:lvl5pPr>
              <a:buFontTx/>
              <a:defRPr>
                <a:solidFill>
                  <a:schemeClr val="accent4"/>
                </a:solidFill>
              </a:defRPr>
            </a:lvl5pPr>
          </a:lstStyle>
          <a:p>
            <a:r>
              <a:t>XX - XX - XXXX</a:t>
            </a:r>
          </a:p>
          <a:p>
            <a:pPr lvl="1"/>
            <a:endParaRPr/>
          </a:p>
          <a:p>
            <a:pPr lvl="2"/>
            <a:endParaRPr/>
          </a:p>
          <a:p>
            <a:pPr lvl="3"/>
            <a:endParaRPr/>
          </a:p>
          <a:p>
            <a:pPr lvl="4"/>
            <a:endParaRPr/>
          </a:p>
        </p:txBody>
      </p:sp>
      <p:pic>
        <p:nvPicPr>
          <p:cNvPr id="15" name="Graphic 3" descr="Graphic 3"/>
          <p:cNvPicPr>
            <a:picLocks noChangeAspect="1"/>
          </p:cNvPicPr>
          <p:nvPr/>
        </p:nvPicPr>
        <p:blipFill>
          <a:blip r:embed="rId2"/>
          <a:stretch>
            <a:fillRect/>
          </a:stretch>
        </p:blipFill>
        <p:spPr>
          <a:xfrm>
            <a:off x="6825674" y="721077"/>
            <a:ext cx="592856" cy="663063"/>
          </a:xfrm>
          <a:prstGeom prst="rect">
            <a:avLst/>
          </a:prstGeom>
          <a:ln w="12700">
            <a:miter lim="400000"/>
          </a:ln>
        </p:spPr>
      </p:pic>
      <p:pic>
        <p:nvPicPr>
          <p:cNvPr id="16" name="Graphic 2" descr="Graphic 2"/>
          <p:cNvPicPr>
            <a:picLocks noChangeAspect="1"/>
          </p:cNvPicPr>
          <p:nvPr/>
        </p:nvPicPr>
        <p:blipFill>
          <a:blip r:embed="rId3"/>
          <a:stretch>
            <a:fillRect/>
          </a:stretch>
        </p:blipFill>
        <p:spPr>
          <a:xfrm>
            <a:off x="6825674" y="5483404"/>
            <a:ext cx="2200276" cy="809626"/>
          </a:xfrm>
          <a:prstGeom prst="rect">
            <a:avLst/>
          </a:prstGeom>
          <a:ln w="12700">
            <a:miter lim="400000"/>
          </a:ln>
        </p:spPr>
      </p:pic>
      <p:sp>
        <p:nvSpPr>
          <p:cNvPr id="17" name="Slide Number"/>
          <p:cNvSpPr txBox="1">
            <a:spLocks noGrp="1"/>
          </p:cNvSpPr>
          <p:nvPr>
            <p:ph type="sldNum" sz="quarter" idx="2"/>
          </p:nvPr>
        </p:nvSpPr>
        <p:spPr>
          <a:xfrm>
            <a:off x="7315200" y="6172200"/>
            <a:ext cx="2844800" cy="3683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23_Custom Layout">
    <p:spTree>
      <p:nvGrpSpPr>
        <p:cNvPr id="1" name=""/>
        <p:cNvGrpSpPr/>
        <p:nvPr/>
      </p:nvGrpSpPr>
      <p:grpSpPr>
        <a:xfrm>
          <a:off x="0" y="0"/>
          <a:ext cx="0" cy="0"/>
          <a:chOff x="0" y="0"/>
          <a:chExt cx="0" cy="0"/>
        </a:xfrm>
      </p:grpSpPr>
      <p:sp>
        <p:nvSpPr>
          <p:cNvPr id="103" name="Lorem ipsum dolor sit amet, consectetur."/>
          <p:cNvSpPr txBox="1">
            <a:spLocks noGrp="1"/>
          </p:cNvSpPr>
          <p:nvPr>
            <p:ph type="title" hasCustomPrompt="1"/>
          </p:nvPr>
        </p:nvSpPr>
        <p:spPr>
          <a:prstGeom prst="rect">
            <a:avLst/>
          </a:prstGeom>
        </p:spPr>
        <p:txBody>
          <a:bodyPr/>
          <a:lstStyle/>
          <a:p>
            <a:r>
              <a:t>Lorem ipsum dolor sit amet, consectetur.</a:t>
            </a:r>
          </a:p>
        </p:txBody>
      </p:sp>
      <p:sp>
        <p:nvSpPr>
          <p:cNvPr id="10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x">
  <p:cSld name="12_Custom Layout">
    <p:spTree>
      <p:nvGrpSpPr>
        <p:cNvPr id="1" name=""/>
        <p:cNvGrpSpPr/>
        <p:nvPr/>
      </p:nvGrpSpPr>
      <p:grpSpPr>
        <a:xfrm>
          <a:off x="0" y="0"/>
          <a:ext cx="0" cy="0"/>
          <a:chOff x="0" y="0"/>
          <a:chExt cx="0" cy="0"/>
        </a:xfrm>
      </p:grpSpPr>
      <p:pic>
        <p:nvPicPr>
          <p:cNvPr id="111" name="Graphic 7" descr="Graphic 7"/>
          <p:cNvPicPr>
            <a:picLocks noChangeAspect="1"/>
          </p:cNvPicPr>
          <p:nvPr/>
        </p:nvPicPr>
        <p:blipFill>
          <a:blip r:embed="rId2"/>
          <a:stretch>
            <a:fillRect/>
          </a:stretch>
        </p:blipFill>
        <p:spPr>
          <a:xfrm>
            <a:off x="11203906" y="555919"/>
            <a:ext cx="465579" cy="520714"/>
          </a:xfrm>
          <a:prstGeom prst="rect">
            <a:avLst/>
          </a:prstGeom>
          <a:ln w="12700">
            <a:miter lim="400000"/>
          </a:ln>
        </p:spPr>
      </p:pic>
      <p:sp>
        <p:nvSpPr>
          <p:cNvPr id="112" name="Body Level One…"/>
          <p:cNvSpPr txBox="1">
            <a:spLocks noGrp="1"/>
          </p:cNvSpPr>
          <p:nvPr>
            <p:ph type="body" sz="quarter" idx="1"/>
          </p:nvPr>
        </p:nvSpPr>
        <p:spPr>
          <a:xfrm>
            <a:off x="689314" y="1760393"/>
            <a:ext cx="5406687" cy="1641476"/>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113" name="Lorem ipsum dolor sit amet, consectetur."/>
          <p:cNvSpPr txBox="1">
            <a:spLocks noGrp="1"/>
          </p:cNvSpPr>
          <p:nvPr>
            <p:ph type="title" hasCustomPrompt="1"/>
          </p:nvPr>
        </p:nvSpPr>
        <p:spPr>
          <a:prstGeom prst="rect">
            <a:avLst/>
          </a:prstGeom>
        </p:spPr>
        <p:txBody>
          <a:bodyPr/>
          <a:lstStyle/>
          <a:p>
            <a:r>
              <a:t>Lorem ipsum dolor sit amet, consectetur.</a:t>
            </a:r>
          </a:p>
        </p:txBody>
      </p:sp>
      <p:sp>
        <p:nvSpPr>
          <p:cNvPr id="114" name="Slide Number"/>
          <p:cNvSpPr txBox="1">
            <a:spLocks noGrp="1"/>
          </p:cNvSpPr>
          <p:nvPr>
            <p:ph type="sldNum" sz="quarter" idx="2"/>
          </p:nvPr>
        </p:nvSpPr>
        <p:spPr>
          <a:xfrm>
            <a:off x="234224" y="6525098"/>
            <a:ext cx="217152" cy="202418"/>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9_Custom Layout">
    <p:spTree>
      <p:nvGrpSpPr>
        <p:cNvPr id="1" name=""/>
        <p:cNvGrpSpPr/>
        <p:nvPr/>
      </p:nvGrpSpPr>
      <p:grpSpPr>
        <a:xfrm>
          <a:off x="0" y="0"/>
          <a:ext cx="0" cy="0"/>
          <a:chOff x="0" y="0"/>
          <a:chExt cx="0" cy="0"/>
        </a:xfrm>
      </p:grpSpPr>
      <p:sp>
        <p:nvSpPr>
          <p:cNvPr id="121" name="Body Level One…"/>
          <p:cNvSpPr txBox="1">
            <a:spLocks noGrp="1"/>
          </p:cNvSpPr>
          <p:nvPr>
            <p:ph type="body" sz="quarter" idx="1" hasCustomPrompt="1"/>
          </p:nvPr>
        </p:nvSpPr>
        <p:spPr>
          <a:xfrm>
            <a:off x="743294" y="3208943"/>
            <a:ext cx="2688552" cy="2031326"/>
          </a:xfrm>
          <a:prstGeom prst="rect">
            <a:avLst/>
          </a:prstGeom>
        </p:spPr>
        <p:txBody>
          <a:bodyPr>
            <a:normAutofit/>
          </a:bodyPr>
          <a:lstStyle>
            <a:lvl1pPr marL="0" indent="0">
              <a:buSzTx/>
              <a:buFontTx/>
              <a:buNone/>
              <a:defRPr sz="1400"/>
            </a:lvl1pPr>
            <a:lvl2pPr marL="685800" indent="-228600">
              <a:buFontTx/>
              <a:defRPr sz="1400"/>
            </a:lvl2pPr>
            <a:lvl3pPr marL="1181100" indent="-266700">
              <a:buFontTx/>
              <a:defRPr sz="1400"/>
            </a:lvl3pPr>
            <a:lvl4pPr marL="1662545" indent="-290945">
              <a:buFontTx/>
              <a:defRPr sz="1400"/>
            </a:lvl4pPr>
            <a:lvl5pPr marL="2119745" indent="-290945">
              <a:buFontTx/>
              <a:defRPr sz="1400"/>
            </a:lvl5pPr>
          </a:lstStyle>
          <a:p>
            <a:r>
              <a:t>Lorem ipsum dolor sit amet, consectetur adipiscing elit, sed do eiusmod tempor incididunt ut labore et dolore magna aliqua. Ut enim ad minim veniam, quis nostrud exercitation ullamco laboris nisi ut aliquip ex ea commodo consequat. </a:t>
            </a:r>
          </a:p>
          <a:p>
            <a:pPr lvl="1"/>
            <a:endParaRPr/>
          </a:p>
          <a:p>
            <a:pPr lvl="2"/>
            <a:endParaRPr/>
          </a:p>
          <a:p>
            <a:pPr lvl="3"/>
            <a:endParaRPr/>
          </a:p>
          <a:p>
            <a:pPr lvl="4"/>
            <a:endParaRPr/>
          </a:p>
        </p:txBody>
      </p:sp>
      <p:sp>
        <p:nvSpPr>
          <p:cNvPr id="122" name="Text Placeholder 5"/>
          <p:cNvSpPr>
            <a:spLocks noGrp="1"/>
          </p:cNvSpPr>
          <p:nvPr>
            <p:ph type="body" sz="quarter" idx="21" hasCustomPrompt="1"/>
          </p:nvPr>
        </p:nvSpPr>
        <p:spPr>
          <a:xfrm>
            <a:off x="743294" y="2145986"/>
            <a:ext cx="2688552" cy="830998"/>
          </a:xfrm>
          <a:prstGeom prst="rect">
            <a:avLst/>
          </a:prstGeom>
        </p:spPr>
        <p:txBody>
          <a:bodyPr>
            <a:normAutofit/>
          </a:bodyPr>
          <a:lstStyle>
            <a:lvl1pPr marL="0" indent="0">
              <a:buSzTx/>
              <a:buFontTx/>
              <a:buNone/>
              <a:defRPr sz="2400">
                <a:latin typeface="Baskerville"/>
                <a:ea typeface="Baskerville"/>
                <a:cs typeface="Baskerville"/>
                <a:sym typeface="Baskerville"/>
              </a:defRPr>
            </a:lvl1pPr>
          </a:lstStyle>
          <a:p>
            <a:r>
              <a:t>Lorem ipsum dolor sit amet.</a:t>
            </a:r>
          </a:p>
        </p:txBody>
      </p:sp>
      <p:sp>
        <p:nvSpPr>
          <p:cNvPr id="123" name="Text Placeholder 5"/>
          <p:cNvSpPr>
            <a:spLocks noGrp="1"/>
          </p:cNvSpPr>
          <p:nvPr>
            <p:ph type="body" sz="quarter" idx="22" hasCustomPrompt="1"/>
          </p:nvPr>
        </p:nvSpPr>
        <p:spPr>
          <a:xfrm>
            <a:off x="4413427" y="3208943"/>
            <a:ext cx="2688552" cy="2031326"/>
          </a:xfrm>
          <a:prstGeom prst="rect">
            <a:avLst/>
          </a:prstGeom>
        </p:spPr>
        <p:txBody>
          <a:bodyPr>
            <a:normAutofit/>
          </a:bodyPr>
          <a:lstStyle>
            <a:lvl1pPr marL="0" indent="0">
              <a:buSzTx/>
              <a:buFontTx/>
              <a:buNone/>
              <a:defRPr sz="1400"/>
            </a:lvl1pPr>
          </a:lstStyle>
          <a:p>
            <a:r>
              <a:t>Lorem ipsum dolor sit amet, consectetur adipiscing elit, sed do eiusmod tempor incididunt ut labore et dolore magna aliqua. Ut enim ad minim veniam, quis nostrud exercitation ullamco laboris nisi ut aliquip ex ea commodo consequat. </a:t>
            </a:r>
          </a:p>
        </p:txBody>
      </p:sp>
      <p:sp>
        <p:nvSpPr>
          <p:cNvPr id="124" name="Text Placeholder 5"/>
          <p:cNvSpPr>
            <a:spLocks noGrp="1"/>
          </p:cNvSpPr>
          <p:nvPr>
            <p:ph type="body" sz="quarter" idx="23" hasCustomPrompt="1"/>
          </p:nvPr>
        </p:nvSpPr>
        <p:spPr>
          <a:xfrm>
            <a:off x="4413427" y="2145986"/>
            <a:ext cx="2688552" cy="830998"/>
          </a:xfrm>
          <a:prstGeom prst="rect">
            <a:avLst/>
          </a:prstGeom>
        </p:spPr>
        <p:txBody>
          <a:bodyPr>
            <a:normAutofit/>
          </a:bodyPr>
          <a:lstStyle>
            <a:lvl1pPr marL="0" indent="0">
              <a:buSzTx/>
              <a:buFontTx/>
              <a:buNone/>
              <a:defRPr sz="2400">
                <a:latin typeface="Baskerville"/>
                <a:ea typeface="Baskerville"/>
                <a:cs typeface="Baskerville"/>
                <a:sym typeface="Baskerville"/>
              </a:defRPr>
            </a:lvl1pPr>
          </a:lstStyle>
          <a:p>
            <a:r>
              <a:t>Lorem ipsum dolor sit amet.</a:t>
            </a:r>
          </a:p>
        </p:txBody>
      </p:sp>
      <p:sp>
        <p:nvSpPr>
          <p:cNvPr id="125" name="Text Placeholder 5"/>
          <p:cNvSpPr>
            <a:spLocks noGrp="1"/>
          </p:cNvSpPr>
          <p:nvPr>
            <p:ph type="body" sz="quarter" idx="24" hasCustomPrompt="1"/>
          </p:nvPr>
        </p:nvSpPr>
        <p:spPr>
          <a:xfrm>
            <a:off x="8083560" y="3208943"/>
            <a:ext cx="2688552" cy="2031326"/>
          </a:xfrm>
          <a:prstGeom prst="rect">
            <a:avLst/>
          </a:prstGeom>
        </p:spPr>
        <p:txBody>
          <a:bodyPr>
            <a:normAutofit/>
          </a:bodyPr>
          <a:lstStyle>
            <a:lvl1pPr marL="0" indent="0">
              <a:buSzTx/>
              <a:buFontTx/>
              <a:buNone/>
              <a:defRPr sz="1400"/>
            </a:lvl1pPr>
          </a:lstStyle>
          <a:p>
            <a:r>
              <a:t>Lorem ipsum dolor sit amet, consectetur adipiscing elit, sed do eiusmod tempor incididunt ut labore et dolore magna aliqua. Ut enim ad minim veniam, quis nostrud exercitation ullamco laboris nisi ut aliquip ex ea commodo consequat. </a:t>
            </a:r>
          </a:p>
        </p:txBody>
      </p:sp>
      <p:sp>
        <p:nvSpPr>
          <p:cNvPr id="126" name="Text Placeholder 5"/>
          <p:cNvSpPr>
            <a:spLocks noGrp="1"/>
          </p:cNvSpPr>
          <p:nvPr>
            <p:ph type="body" sz="quarter" idx="25" hasCustomPrompt="1"/>
          </p:nvPr>
        </p:nvSpPr>
        <p:spPr>
          <a:xfrm>
            <a:off x="8083560" y="2145986"/>
            <a:ext cx="2688552" cy="830998"/>
          </a:xfrm>
          <a:prstGeom prst="rect">
            <a:avLst/>
          </a:prstGeom>
        </p:spPr>
        <p:txBody>
          <a:bodyPr>
            <a:normAutofit/>
          </a:bodyPr>
          <a:lstStyle>
            <a:lvl1pPr marL="0" indent="0">
              <a:buSzTx/>
              <a:buFontTx/>
              <a:buNone/>
              <a:defRPr sz="2400">
                <a:latin typeface="Baskerville"/>
                <a:ea typeface="Baskerville"/>
                <a:cs typeface="Baskerville"/>
                <a:sym typeface="Baskerville"/>
              </a:defRPr>
            </a:lvl1pPr>
          </a:lstStyle>
          <a:p>
            <a:r>
              <a:t>Lorem ipsum dolor sit amet.</a:t>
            </a:r>
          </a:p>
        </p:txBody>
      </p:sp>
      <p:sp>
        <p:nvSpPr>
          <p:cNvPr id="127" name="Lorem ipsum dolor sit amet, consectetur."/>
          <p:cNvSpPr txBox="1">
            <a:spLocks noGrp="1"/>
          </p:cNvSpPr>
          <p:nvPr>
            <p:ph type="title" hasCustomPrompt="1"/>
          </p:nvPr>
        </p:nvSpPr>
        <p:spPr>
          <a:prstGeom prst="rect">
            <a:avLst/>
          </a:prstGeom>
        </p:spPr>
        <p:txBody>
          <a:bodyPr/>
          <a:lstStyle/>
          <a:p>
            <a:r>
              <a:t>Lorem ipsum dolor sit amet, consectetur.</a:t>
            </a:r>
          </a:p>
        </p:txBody>
      </p:sp>
      <p:pic>
        <p:nvPicPr>
          <p:cNvPr id="128" name="Graphic 13" descr="Graphic 13"/>
          <p:cNvPicPr>
            <a:picLocks noChangeAspect="1"/>
          </p:cNvPicPr>
          <p:nvPr/>
        </p:nvPicPr>
        <p:blipFill>
          <a:blip r:embed="rId2"/>
          <a:stretch>
            <a:fillRect/>
          </a:stretch>
        </p:blipFill>
        <p:spPr>
          <a:xfrm>
            <a:off x="851779" y="1639795"/>
            <a:ext cx="539981" cy="343047"/>
          </a:xfrm>
          <a:prstGeom prst="rect">
            <a:avLst/>
          </a:prstGeom>
          <a:ln w="12700">
            <a:miter lim="400000"/>
          </a:ln>
        </p:spPr>
      </p:pic>
      <p:pic>
        <p:nvPicPr>
          <p:cNvPr id="129" name="Graphic 14" descr="Graphic 14"/>
          <p:cNvPicPr>
            <a:picLocks noChangeAspect="1"/>
          </p:cNvPicPr>
          <p:nvPr/>
        </p:nvPicPr>
        <p:blipFill>
          <a:blip r:embed="rId2"/>
          <a:stretch>
            <a:fillRect/>
          </a:stretch>
        </p:blipFill>
        <p:spPr>
          <a:xfrm>
            <a:off x="4521913" y="1639795"/>
            <a:ext cx="539981" cy="343047"/>
          </a:xfrm>
          <a:prstGeom prst="rect">
            <a:avLst/>
          </a:prstGeom>
          <a:ln w="12700">
            <a:miter lim="400000"/>
          </a:ln>
        </p:spPr>
      </p:pic>
      <p:pic>
        <p:nvPicPr>
          <p:cNvPr id="130" name="Graphic 17" descr="Graphic 17"/>
          <p:cNvPicPr>
            <a:picLocks noChangeAspect="1"/>
          </p:cNvPicPr>
          <p:nvPr/>
        </p:nvPicPr>
        <p:blipFill>
          <a:blip r:embed="rId2"/>
          <a:stretch>
            <a:fillRect/>
          </a:stretch>
        </p:blipFill>
        <p:spPr>
          <a:xfrm>
            <a:off x="8192045" y="1639795"/>
            <a:ext cx="539981" cy="343047"/>
          </a:xfrm>
          <a:prstGeom prst="rect">
            <a:avLst/>
          </a:prstGeom>
          <a:ln w="12700">
            <a:miter lim="400000"/>
          </a:ln>
        </p:spPr>
      </p:pic>
      <p:sp>
        <p:nvSpPr>
          <p:cNvPr id="131" name="Slide Number"/>
          <p:cNvSpPr txBox="1">
            <a:spLocks noGrp="1"/>
          </p:cNvSpPr>
          <p:nvPr>
            <p:ph type="sldNum" sz="quarter" idx="2"/>
          </p:nvPr>
        </p:nvSpPr>
        <p:spPr>
          <a:prstGeom prst="rect">
            <a:avLst/>
          </a:prstGeom>
        </p:spPr>
        <p:txBody>
          <a:bodyPr/>
          <a:lstStyle>
            <a:lvl1pPr>
              <a:defRPr>
                <a:solidFill>
                  <a:schemeClr val="accent6"/>
                </a:solidFill>
              </a:defRPr>
            </a:lvl1p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x">
  <p:cSld name="25_Custom Layout">
    <p:bg>
      <p:bgPr>
        <a:solidFill>
          <a:schemeClr val="accent3"/>
        </a:solidFill>
        <a:effectLst/>
      </p:bgPr>
    </p:bg>
    <p:spTree>
      <p:nvGrpSpPr>
        <p:cNvPr id="1" name=""/>
        <p:cNvGrpSpPr/>
        <p:nvPr/>
      </p:nvGrpSpPr>
      <p:grpSpPr>
        <a:xfrm>
          <a:off x="0" y="0"/>
          <a:ext cx="0" cy="0"/>
          <a:chOff x="0" y="0"/>
          <a:chExt cx="0" cy="0"/>
        </a:xfrm>
      </p:grpSpPr>
      <p:pic>
        <p:nvPicPr>
          <p:cNvPr id="138" name="Graphic 7" descr="Graphic 7"/>
          <p:cNvPicPr>
            <a:picLocks noChangeAspect="1"/>
          </p:cNvPicPr>
          <p:nvPr/>
        </p:nvPicPr>
        <p:blipFill>
          <a:blip r:embed="rId2"/>
          <a:stretch>
            <a:fillRect/>
          </a:stretch>
        </p:blipFill>
        <p:spPr>
          <a:xfrm>
            <a:off x="11203906" y="555919"/>
            <a:ext cx="465579" cy="520714"/>
          </a:xfrm>
          <a:prstGeom prst="rect">
            <a:avLst/>
          </a:prstGeom>
          <a:ln w="12700">
            <a:miter lim="400000"/>
          </a:ln>
        </p:spPr>
      </p:pic>
      <p:sp>
        <p:nvSpPr>
          <p:cNvPr id="139" name="Body Level One…"/>
          <p:cNvSpPr txBox="1">
            <a:spLocks noGrp="1"/>
          </p:cNvSpPr>
          <p:nvPr>
            <p:ph type="body" sz="quarter" idx="1" hasCustomPrompt="1"/>
          </p:nvPr>
        </p:nvSpPr>
        <p:spPr>
          <a:xfrm>
            <a:off x="743294" y="3208943"/>
            <a:ext cx="2688552" cy="2031326"/>
          </a:xfrm>
          <a:prstGeom prst="rect">
            <a:avLst/>
          </a:prstGeom>
        </p:spPr>
        <p:txBody>
          <a:bodyPr>
            <a:normAutofit/>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r>
              <a:t>Lorem ipsum dolor sit amet, consectetur adipiscing elit, sed do eiusmod tempor incididunt ut labore et dolore magna aliqua. Ut enim ad minim veniam, quis nostrud exercitation ullamco laboris nisi ut aliquip ex ea commodo consequat. </a:t>
            </a:r>
          </a:p>
          <a:p>
            <a:pPr lvl="1"/>
            <a:endParaRPr/>
          </a:p>
          <a:p>
            <a:pPr lvl="2"/>
            <a:endParaRPr/>
          </a:p>
          <a:p>
            <a:pPr lvl="3"/>
            <a:endParaRPr/>
          </a:p>
          <a:p>
            <a:pPr lvl="4"/>
            <a:endParaRPr/>
          </a:p>
        </p:txBody>
      </p:sp>
      <p:sp>
        <p:nvSpPr>
          <p:cNvPr id="140" name="Text Placeholder 5"/>
          <p:cNvSpPr>
            <a:spLocks noGrp="1"/>
          </p:cNvSpPr>
          <p:nvPr>
            <p:ph type="body" sz="quarter" idx="21" hasCustomPrompt="1"/>
          </p:nvPr>
        </p:nvSpPr>
        <p:spPr>
          <a:xfrm>
            <a:off x="743294" y="2145986"/>
            <a:ext cx="2688552" cy="830998"/>
          </a:xfrm>
          <a:prstGeom prst="rect">
            <a:avLst/>
          </a:prstGeom>
        </p:spPr>
        <p:txBody>
          <a:bodyPr>
            <a:normAutofit/>
          </a:bodyPr>
          <a:lstStyle>
            <a:lvl1pPr marL="0" indent="0">
              <a:buSzTx/>
              <a:buFontTx/>
              <a:buNone/>
              <a:defRPr sz="2400">
                <a:solidFill>
                  <a:schemeClr val="accent5"/>
                </a:solidFill>
                <a:latin typeface="Baskerville"/>
                <a:ea typeface="Baskerville"/>
                <a:cs typeface="Baskerville"/>
                <a:sym typeface="Baskerville"/>
              </a:defRPr>
            </a:lvl1pPr>
          </a:lstStyle>
          <a:p>
            <a:r>
              <a:t>Lorem ipsum dolor sit amet.</a:t>
            </a:r>
          </a:p>
        </p:txBody>
      </p:sp>
      <p:sp>
        <p:nvSpPr>
          <p:cNvPr id="141" name="Text Placeholder 5"/>
          <p:cNvSpPr>
            <a:spLocks noGrp="1"/>
          </p:cNvSpPr>
          <p:nvPr>
            <p:ph type="body" sz="quarter" idx="22" hasCustomPrompt="1"/>
          </p:nvPr>
        </p:nvSpPr>
        <p:spPr>
          <a:xfrm>
            <a:off x="4413427" y="3208943"/>
            <a:ext cx="2688552" cy="2031326"/>
          </a:xfrm>
          <a:prstGeom prst="rect">
            <a:avLst/>
          </a:prstGeom>
        </p:spPr>
        <p:txBody>
          <a:bodyPr>
            <a:normAutofit/>
          </a:bodyPr>
          <a:lstStyle>
            <a:lvl1pPr marL="0" indent="0">
              <a:buSzTx/>
              <a:buFontTx/>
              <a:buNone/>
              <a:defRPr sz="1400">
                <a:solidFill>
                  <a:schemeClr val="accent5"/>
                </a:solidFill>
              </a:defRPr>
            </a:lvl1pPr>
          </a:lstStyle>
          <a:p>
            <a:r>
              <a:t>Lorem ipsum dolor sit amet, consectetur adipiscing elit, sed do eiusmod tempor incididunt ut labore et dolore magna aliqua. Ut enim ad minim veniam, quis nostrud exercitation ullamco laboris nisi ut aliquip ex ea commodo consequat. </a:t>
            </a:r>
          </a:p>
        </p:txBody>
      </p:sp>
      <p:sp>
        <p:nvSpPr>
          <p:cNvPr id="142" name="Text Placeholder 5"/>
          <p:cNvSpPr>
            <a:spLocks noGrp="1"/>
          </p:cNvSpPr>
          <p:nvPr>
            <p:ph type="body" sz="quarter" idx="23" hasCustomPrompt="1"/>
          </p:nvPr>
        </p:nvSpPr>
        <p:spPr>
          <a:xfrm>
            <a:off x="4413427" y="2145986"/>
            <a:ext cx="2688552" cy="830998"/>
          </a:xfrm>
          <a:prstGeom prst="rect">
            <a:avLst/>
          </a:prstGeom>
        </p:spPr>
        <p:txBody>
          <a:bodyPr>
            <a:normAutofit/>
          </a:bodyPr>
          <a:lstStyle>
            <a:lvl1pPr marL="0" indent="0">
              <a:buSzTx/>
              <a:buFontTx/>
              <a:buNone/>
              <a:defRPr sz="2400">
                <a:solidFill>
                  <a:schemeClr val="accent5"/>
                </a:solidFill>
                <a:latin typeface="Baskerville"/>
                <a:ea typeface="Baskerville"/>
                <a:cs typeface="Baskerville"/>
                <a:sym typeface="Baskerville"/>
              </a:defRPr>
            </a:lvl1pPr>
          </a:lstStyle>
          <a:p>
            <a:r>
              <a:t>Lorem ipsum dolor sit amet.</a:t>
            </a:r>
          </a:p>
        </p:txBody>
      </p:sp>
      <p:sp>
        <p:nvSpPr>
          <p:cNvPr id="143" name="Text Placeholder 5"/>
          <p:cNvSpPr>
            <a:spLocks noGrp="1"/>
          </p:cNvSpPr>
          <p:nvPr>
            <p:ph type="body" sz="quarter" idx="24" hasCustomPrompt="1"/>
          </p:nvPr>
        </p:nvSpPr>
        <p:spPr>
          <a:xfrm>
            <a:off x="8083560" y="3208943"/>
            <a:ext cx="2688552" cy="2031326"/>
          </a:xfrm>
          <a:prstGeom prst="rect">
            <a:avLst/>
          </a:prstGeom>
        </p:spPr>
        <p:txBody>
          <a:bodyPr>
            <a:normAutofit/>
          </a:bodyPr>
          <a:lstStyle>
            <a:lvl1pPr marL="0" indent="0">
              <a:buSzTx/>
              <a:buFontTx/>
              <a:buNone/>
              <a:defRPr sz="1400">
                <a:solidFill>
                  <a:schemeClr val="accent5"/>
                </a:solidFill>
              </a:defRPr>
            </a:lvl1pPr>
          </a:lstStyle>
          <a:p>
            <a:r>
              <a:t>Lorem ipsum dolor sit amet, consectetur adipiscing elit, sed do eiusmod tempor incididunt ut labore et dolore magna aliqua. Ut enim ad minim veniam, quis nostrud exercitation ullamco laboris nisi ut aliquip ex ea commodo consequat. </a:t>
            </a:r>
          </a:p>
        </p:txBody>
      </p:sp>
      <p:sp>
        <p:nvSpPr>
          <p:cNvPr id="144" name="Text Placeholder 5"/>
          <p:cNvSpPr>
            <a:spLocks noGrp="1"/>
          </p:cNvSpPr>
          <p:nvPr>
            <p:ph type="body" sz="quarter" idx="25" hasCustomPrompt="1"/>
          </p:nvPr>
        </p:nvSpPr>
        <p:spPr>
          <a:xfrm>
            <a:off x="8083560" y="2145986"/>
            <a:ext cx="2688552" cy="830998"/>
          </a:xfrm>
          <a:prstGeom prst="rect">
            <a:avLst/>
          </a:prstGeom>
        </p:spPr>
        <p:txBody>
          <a:bodyPr>
            <a:normAutofit/>
          </a:bodyPr>
          <a:lstStyle>
            <a:lvl1pPr marL="0" indent="0">
              <a:buSzTx/>
              <a:buFontTx/>
              <a:buNone/>
              <a:defRPr sz="2400">
                <a:solidFill>
                  <a:schemeClr val="accent5"/>
                </a:solidFill>
                <a:latin typeface="Baskerville"/>
                <a:ea typeface="Baskerville"/>
                <a:cs typeface="Baskerville"/>
                <a:sym typeface="Baskerville"/>
              </a:defRPr>
            </a:lvl1pPr>
          </a:lstStyle>
          <a:p>
            <a:r>
              <a:t>Lorem ipsum dolor sit amet.</a:t>
            </a:r>
          </a:p>
        </p:txBody>
      </p:sp>
      <p:pic>
        <p:nvPicPr>
          <p:cNvPr id="145" name="Graphic 11" descr="Graphic 11"/>
          <p:cNvPicPr>
            <a:picLocks noChangeAspect="1"/>
          </p:cNvPicPr>
          <p:nvPr/>
        </p:nvPicPr>
        <p:blipFill>
          <a:blip r:embed="rId3"/>
          <a:stretch>
            <a:fillRect/>
          </a:stretch>
        </p:blipFill>
        <p:spPr>
          <a:xfrm>
            <a:off x="851779" y="1639795"/>
            <a:ext cx="539981" cy="343047"/>
          </a:xfrm>
          <a:prstGeom prst="rect">
            <a:avLst/>
          </a:prstGeom>
          <a:ln w="12700">
            <a:miter lim="400000"/>
          </a:ln>
        </p:spPr>
      </p:pic>
      <p:pic>
        <p:nvPicPr>
          <p:cNvPr id="146" name="Graphic 12" descr="Graphic 12"/>
          <p:cNvPicPr>
            <a:picLocks noChangeAspect="1"/>
          </p:cNvPicPr>
          <p:nvPr/>
        </p:nvPicPr>
        <p:blipFill>
          <a:blip r:embed="rId3"/>
          <a:stretch>
            <a:fillRect/>
          </a:stretch>
        </p:blipFill>
        <p:spPr>
          <a:xfrm>
            <a:off x="4521913" y="1639795"/>
            <a:ext cx="539981" cy="343047"/>
          </a:xfrm>
          <a:prstGeom prst="rect">
            <a:avLst/>
          </a:prstGeom>
          <a:ln w="12700">
            <a:miter lim="400000"/>
          </a:ln>
        </p:spPr>
      </p:pic>
      <p:pic>
        <p:nvPicPr>
          <p:cNvPr id="147" name="Graphic 13" descr="Graphic 13"/>
          <p:cNvPicPr>
            <a:picLocks noChangeAspect="1"/>
          </p:cNvPicPr>
          <p:nvPr/>
        </p:nvPicPr>
        <p:blipFill>
          <a:blip r:embed="rId3"/>
          <a:stretch>
            <a:fillRect/>
          </a:stretch>
        </p:blipFill>
        <p:spPr>
          <a:xfrm>
            <a:off x="8192045" y="1639795"/>
            <a:ext cx="539981" cy="343047"/>
          </a:xfrm>
          <a:prstGeom prst="rect">
            <a:avLst/>
          </a:prstGeom>
          <a:ln w="12700">
            <a:miter lim="400000"/>
          </a:ln>
        </p:spPr>
      </p:pic>
      <p:sp>
        <p:nvSpPr>
          <p:cNvPr id="148" name="Lorem ipsum dolor sit amet, consectetur."/>
          <p:cNvSpPr txBox="1">
            <a:spLocks noGrp="1"/>
          </p:cNvSpPr>
          <p:nvPr>
            <p:ph type="title" hasCustomPrompt="1"/>
          </p:nvPr>
        </p:nvSpPr>
        <p:spPr>
          <a:prstGeom prst="rect">
            <a:avLst/>
          </a:prstGeom>
        </p:spPr>
        <p:txBody>
          <a:bodyPr/>
          <a:lstStyle>
            <a:lvl1pPr>
              <a:defRPr>
                <a:solidFill>
                  <a:schemeClr val="accent5"/>
                </a:solidFill>
              </a:defRPr>
            </a:lvl1pPr>
          </a:lstStyle>
          <a:p>
            <a:r>
              <a:t>Lorem ipsum dolor sit amet, consectetur.</a:t>
            </a:r>
          </a:p>
        </p:txBody>
      </p:sp>
      <p:pic>
        <p:nvPicPr>
          <p:cNvPr id="149" name="Graphic 18" descr="Graphic 18"/>
          <p:cNvPicPr>
            <a:picLocks noChangeAspect="1"/>
          </p:cNvPicPr>
          <p:nvPr/>
        </p:nvPicPr>
        <p:blipFill>
          <a:blip r:embed="rId4"/>
          <a:stretch>
            <a:fillRect/>
          </a:stretch>
        </p:blipFill>
        <p:spPr>
          <a:xfrm>
            <a:off x="11203906" y="555919"/>
            <a:ext cx="465579" cy="520714"/>
          </a:xfrm>
          <a:prstGeom prst="rect">
            <a:avLst/>
          </a:prstGeom>
          <a:ln w="12700">
            <a:miter lim="400000"/>
          </a:ln>
        </p:spPr>
      </p:pic>
      <p:sp>
        <p:nvSpPr>
          <p:cNvPr id="150"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
  <p:cSld name="13_Custom Layout">
    <p:spTree>
      <p:nvGrpSpPr>
        <p:cNvPr id="1" name=""/>
        <p:cNvGrpSpPr/>
        <p:nvPr/>
      </p:nvGrpSpPr>
      <p:grpSpPr>
        <a:xfrm>
          <a:off x="0" y="0"/>
          <a:ext cx="0" cy="0"/>
          <a:chOff x="0" y="0"/>
          <a:chExt cx="0" cy="0"/>
        </a:xfrm>
      </p:grpSpPr>
      <p:pic>
        <p:nvPicPr>
          <p:cNvPr id="157" name="Graphic 7" descr="Graphic 7"/>
          <p:cNvPicPr>
            <a:picLocks noChangeAspect="1"/>
          </p:cNvPicPr>
          <p:nvPr/>
        </p:nvPicPr>
        <p:blipFill>
          <a:blip r:embed="rId2"/>
          <a:stretch>
            <a:fillRect/>
          </a:stretch>
        </p:blipFill>
        <p:spPr>
          <a:xfrm>
            <a:off x="11203906" y="555919"/>
            <a:ext cx="465579" cy="520714"/>
          </a:xfrm>
          <a:prstGeom prst="rect">
            <a:avLst/>
          </a:prstGeom>
          <a:ln w="12700">
            <a:miter lim="400000"/>
          </a:ln>
        </p:spPr>
      </p:pic>
      <p:sp>
        <p:nvSpPr>
          <p:cNvPr id="158" name="Picture Placeholder 14"/>
          <p:cNvSpPr>
            <a:spLocks noGrp="1"/>
          </p:cNvSpPr>
          <p:nvPr>
            <p:ph type="pic" idx="21"/>
          </p:nvPr>
        </p:nvSpPr>
        <p:spPr>
          <a:xfrm>
            <a:off x="0" y="488961"/>
            <a:ext cx="9345477" cy="5939519"/>
          </a:xfrm>
          <a:prstGeom prst="rect">
            <a:avLst/>
          </a:prstGeom>
        </p:spPr>
        <p:txBody>
          <a:bodyPr lIns="91439" rIns="91439"/>
          <a:lstStyle/>
          <a:p>
            <a:endParaRPr/>
          </a:p>
        </p:txBody>
      </p:sp>
      <p:sp>
        <p:nvSpPr>
          <p:cNvPr id="159" name="Lorem ipsum dolor sit amet, consectetur adipiscing elit."/>
          <p:cNvSpPr txBox="1">
            <a:spLocks noGrp="1"/>
          </p:cNvSpPr>
          <p:nvPr>
            <p:ph type="title" hasCustomPrompt="1"/>
          </p:nvPr>
        </p:nvSpPr>
        <p:spPr>
          <a:xfrm>
            <a:off x="4448014" y="4311553"/>
            <a:ext cx="7083588" cy="987066"/>
          </a:xfrm>
          <a:prstGeom prst="rect">
            <a:avLst/>
          </a:prstGeom>
        </p:spPr>
        <p:txBody>
          <a:bodyPr anchor="b"/>
          <a:lstStyle/>
          <a:p>
            <a:r>
              <a:t>Lorem ipsum dolor sit amet, consectetur adipiscing elit.</a:t>
            </a:r>
          </a:p>
        </p:txBody>
      </p:sp>
      <p:sp>
        <p:nvSpPr>
          <p:cNvPr id="16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10_Custom Layout">
    <p:spTree>
      <p:nvGrpSpPr>
        <p:cNvPr id="1" name=""/>
        <p:cNvGrpSpPr/>
        <p:nvPr/>
      </p:nvGrpSpPr>
      <p:grpSpPr>
        <a:xfrm>
          <a:off x="0" y="0"/>
          <a:ext cx="0" cy="0"/>
          <a:chOff x="0" y="0"/>
          <a:chExt cx="0" cy="0"/>
        </a:xfrm>
      </p:grpSpPr>
      <p:sp>
        <p:nvSpPr>
          <p:cNvPr id="167" name="Picture Placeholder 14"/>
          <p:cNvSpPr>
            <a:spLocks noGrp="1"/>
          </p:cNvSpPr>
          <p:nvPr>
            <p:ph type="pic" idx="21"/>
          </p:nvPr>
        </p:nvSpPr>
        <p:spPr>
          <a:xfrm>
            <a:off x="0" y="488961"/>
            <a:ext cx="9345477" cy="5939519"/>
          </a:xfrm>
          <a:prstGeom prst="rect">
            <a:avLst/>
          </a:prstGeom>
        </p:spPr>
        <p:txBody>
          <a:bodyPr lIns="91439" rIns="91439"/>
          <a:lstStyle/>
          <a:p>
            <a:endParaRPr/>
          </a:p>
        </p:txBody>
      </p:sp>
      <p:sp>
        <p:nvSpPr>
          <p:cNvPr id="168" name="Lorem ipsum dolor sit amet, consectetur adipiscing elit."/>
          <p:cNvSpPr txBox="1">
            <a:spLocks noGrp="1"/>
          </p:cNvSpPr>
          <p:nvPr>
            <p:ph type="title" hasCustomPrompt="1"/>
          </p:nvPr>
        </p:nvSpPr>
        <p:spPr>
          <a:xfrm>
            <a:off x="2968282" y="1958357"/>
            <a:ext cx="8701204" cy="3065585"/>
          </a:xfrm>
          <a:prstGeom prst="rect">
            <a:avLst/>
          </a:prstGeom>
        </p:spPr>
        <p:txBody>
          <a:bodyPr anchor="ctr"/>
          <a:lstStyle>
            <a:lvl1pPr>
              <a:defRPr sz="8000"/>
            </a:lvl1pPr>
          </a:lstStyle>
          <a:p>
            <a:r>
              <a:t>Lorem ipsum dolor sit amet, consectetur adipiscing elit.</a:t>
            </a:r>
          </a:p>
        </p:txBody>
      </p:sp>
      <p:sp>
        <p:nvSpPr>
          <p:cNvPr id="16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15_Custom Layout">
    <p:spTree>
      <p:nvGrpSpPr>
        <p:cNvPr id="1" name=""/>
        <p:cNvGrpSpPr/>
        <p:nvPr/>
      </p:nvGrpSpPr>
      <p:grpSpPr>
        <a:xfrm>
          <a:off x="0" y="0"/>
          <a:ext cx="0" cy="0"/>
          <a:chOff x="0" y="0"/>
          <a:chExt cx="0" cy="0"/>
        </a:xfrm>
      </p:grpSpPr>
      <p:sp>
        <p:nvSpPr>
          <p:cNvPr id="176" name="Picture Placeholder 14"/>
          <p:cNvSpPr>
            <a:spLocks noGrp="1"/>
          </p:cNvSpPr>
          <p:nvPr>
            <p:ph type="pic" idx="21"/>
          </p:nvPr>
        </p:nvSpPr>
        <p:spPr>
          <a:xfrm>
            <a:off x="0" y="0"/>
            <a:ext cx="10828020" cy="6881750"/>
          </a:xfrm>
          <a:prstGeom prst="rect">
            <a:avLst/>
          </a:prstGeom>
        </p:spPr>
        <p:txBody>
          <a:bodyPr lIns="91439" rIns="91439"/>
          <a:lstStyle/>
          <a:p>
            <a:endParaRPr/>
          </a:p>
        </p:txBody>
      </p:sp>
      <p:sp>
        <p:nvSpPr>
          <p:cNvPr id="177" name="Lorem ipsum dolor sit amet"/>
          <p:cNvSpPr txBox="1">
            <a:spLocks noGrp="1"/>
          </p:cNvSpPr>
          <p:nvPr>
            <p:ph type="title" hasCustomPrompt="1"/>
          </p:nvPr>
        </p:nvSpPr>
        <p:spPr>
          <a:xfrm>
            <a:off x="7237707" y="2499256"/>
            <a:ext cx="4431778" cy="1434496"/>
          </a:xfrm>
          <a:prstGeom prst="rect">
            <a:avLst/>
          </a:prstGeom>
        </p:spPr>
        <p:txBody>
          <a:bodyPr anchor="b"/>
          <a:lstStyle>
            <a:lvl1pPr>
              <a:defRPr sz="5400"/>
            </a:lvl1pPr>
          </a:lstStyle>
          <a:p>
            <a:r>
              <a:t>Lorem ipsum dolor sit amet</a:t>
            </a:r>
          </a:p>
        </p:txBody>
      </p:sp>
      <p:sp>
        <p:nvSpPr>
          <p:cNvPr id="178" name="Body Level One…"/>
          <p:cNvSpPr txBox="1">
            <a:spLocks noGrp="1"/>
          </p:cNvSpPr>
          <p:nvPr>
            <p:ph type="body" sz="quarter" idx="1" hasCustomPrompt="1"/>
          </p:nvPr>
        </p:nvSpPr>
        <p:spPr>
          <a:xfrm>
            <a:off x="7237707" y="4107843"/>
            <a:ext cx="4431778" cy="2318535"/>
          </a:xfrm>
          <a:prstGeom prst="rect">
            <a:avLst/>
          </a:prstGeom>
        </p:spPr>
        <p:txBody>
          <a:bodyPr>
            <a:normAutofit/>
          </a:bodyPr>
          <a:lstStyle>
            <a:lvl1pPr marL="0" indent="0">
              <a:buSzTx/>
              <a:buFontTx/>
              <a:buNone/>
              <a:defRPr sz="1400"/>
            </a:lvl1pPr>
            <a:lvl2pPr marL="685800" indent="-228600">
              <a:buFontTx/>
              <a:defRPr sz="1400"/>
            </a:lvl2pPr>
            <a:lvl3pPr marL="1181100" indent="-266700">
              <a:buFontTx/>
              <a:defRPr sz="1400"/>
            </a:lvl3pPr>
            <a:lvl4pPr marL="1662545" indent="-290945">
              <a:buFontTx/>
              <a:defRPr sz="1400"/>
            </a:lvl4pPr>
            <a:lvl5pPr marL="2119745" indent="-290945">
              <a:buFontTx/>
              <a:defRPr sz="1400"/>
            </a:lvl5pPr>
          </a:lstStyle>
          <a:p>
            <a:r>
              <a:t>Lorem ipsum dolor sit amet, consectetur adipiscing elit, sed do eiusmod tempor incididunt ut labore et dolore magna aliqua. Ut enim ad minim veniam, quis nostrud exercitation ullamco laboris nisi ut aliquip ex ea commodo consequat. </a:t>
            </a:r>
          </a:p>
          <a:p>
            <a:pPr lvl="1"/>
            <a:endParaRPr/>
          </a:p>
          <a:p>
            <a:pPr lvl="2"/>
            <a:endParaRPr/>
          </a:p>
          <a:p>
            <a:pPr lvl="3"/>
            <a:endParaRPr/>
          </a:p>
          <a:p>
            <a:pPr lvl="4"/>
            <a:endParaRPr/>
          </a:p>
        </p:txBody>
      </p:sp>
      <p:sp>
        <p:nvSpPr>
          <p:cNvPr id="17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x">
  <p:cSld name="28_Custom Layout">
    <p:bg>
      <p:bgPr>
        <a:solidFill>
          <a:schemeClr val="accent3"/>
        </a:solidFill>
        <a:effectLst/>
      </p:bgPr>
    </p:bg>
    <p:spTree>
      <p:nvGrpSpPr>
        <p:cNvPr id="1" name=""/>
        <p:cNvGrpSpPr/>
        <p:nvPr/>
      </p:nvGrpSpPr>
      <p:grpSpPr>
        <a:xfrm>
          <a:off x="0" y="0"/>
          <a:ext cx="0" cy="0"/>
          <a:chOff x="0" y="0"/>
          <a:chExt cx="0" cy="0"/>
        </a:xfrm>
      </p:grpSpPr>
      <p:pic>
        <p:nvPicPr>
          <p:cNvPr id="186" name="Graphic 1" descr="Graphic 1"/>
          <p:cNvPicPr>
            <a:picLocks noChangeAspect="1"/>
          </p:cNvPicPr>
          <p:nvPr/>
        </p:nvPicPr>
        <p:blipFill>
          <a:blip r:embed="rId2"/>
          <a:stretch>
            <a:fillRect/>
          </a:stretch>
        </p:blipFill>
        <p:spPr>
          <a:xfrm>
            <a:off x="11203906" y="555919"/>
            <a:ext cx="465579" cy="520714"/>
          </a:xfrm>
          <a:prstGeom prst="rect">
            <a:avLst/>
          </a:prstGeom>
          <a:ln w="12700">
            <a:miter lim="400000"/>
          </a:ln>
        </p:spPr>
      </p:pic>
      <p:sp>
        <p:nvSpPr>
          <p:cNvPr id="187" name="Lorem ipsum dolor sit amet, consectetur adipiscing elit."/>
          <p:cNvSpPr txBox="1">
            <a:spLocks noGrp="1"/>
          </p:cNvSpPr>
          <p:nvPr>
            <p:ph type="title" hasCustomPrompt="1"/>
          </p:nvPr>
        </p:nvSpPr>
        <p:spPr>
          <a:xfrm>
            <a:off x="1038384" y="2107020"/>
            <a:ext cx="10450657" cy="2768258"/>
          </a:xfrm>
          <a:prstGeom prst="rect">
            <a:avLst/>
          </a:prstGeom>
        </p:spPr>
        <p:txBody>
          <a:bodyPr anchor="ctr"/>
          <a:lstStyle>
            <a:lvl1pPr algn="ctr">
              <a:defRPr sz="7200">
                <a:solidFill>
                  <a:schemeClr val="accent5"/>
                </a:solidFill>
              </a:defRPr>
            </a:lvl1pPr>
          </a:lstStyle>
          <a:p>
            <a:r>
              <a:t>Lorem ipsum dolor sit amet, consectetur adipiscing elit.</a:t>
            </a:r>
          </a:p>
        </p:txBody>
      </p:sp>
      <p:sp>
        <p:nvSpPr>
          <p:cNvPr id="188"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37_Custom Layout">
    <p:bg>
      <p:bgPr>
        <a:solidFill>
          <a:schemeClr val="accent2"/>
        </a:solidFill>
        <a:effectLst/>
      </p:bgPr>
    </p:bg>
    <p:spTree>
      <p:nvGrpSpPr>
        <p:cNvPr id="1" name=""/>
        <p:cNvGrpSpPr/>
        <p:nvPr/>
      </p:nvGrpSpPr>
      <p:grpSpPr>
        <a:xfrm>
          <a:off x="0" y="0"/>
          <a:ext cx="0" cy="0"/>
          <a:chOff x="0" y="0"/>
          <a:chExt cx="0" cy="0"/>
        </a:xfrm>
      </p:grpSpPr>
      <p:sp>
        <p:nvSpPr>
          <p:cNvPr id="195" name="Lorem ipsum dolor sit amet, consectetur adipiscing elit."/>
          <p:cNvSpPr txBox="1">
            <a:spLocks noGrp="1"/>
          </p:cNvSpPr>
          <p:nvPr>
            <p:ph type="title" hasCustomPrompt="1"/>
          </p:nvPr>
        </p:nvSpPr>
        <p:spPr>
          <a:xfrm>
            <a:off x="1038384" y="2107020"/>
            <a:ext cx="10450657" cy="2768258"/>
          </a:xfrm>
          <a:prstGeom prst="rect">
            <a:avLst/>
          </a:prstGeom>
        </p:spPr>
        <p:txBody>
          <a:bodyPr anchor="ctr"/>
          <a:lstStyle>
            <a:lvl1pPr algn="ctr">
              <a:defRPr sz="7200"/>
            </a:lvl1pPr>
          </a:lstStyle>
          <a:p>
            <a:r>
              <a:t>Lorem ipsum dolor sit amet, consectetur adipiscing elit.</a:t>
            </a:r>
          </a:p>
        </p:txBody>
      </p:sp>
      <p:sp>
        <p:nvSpPr>
          <p:cNvPr id="19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tx">
  <p:cSld name="38_Custom Layout">
    <p:bg>
      <p:bgPr>
        <a:solidFill>
          <a:schemeClr val="accent4"/>
        </a:solidFill>
        <a:effectLst/>
      </p:bgPr>
    </p:bg>
    <p:spTree>
      <p:nvGrpSpPr>
        <p:cNvPr id="1" name=""/>
        <p:cNvGrpSpPr/>
        <p:nvPr/>
      </p:nvGrpSpPr>
      <p:grpSpPr>
        <a:xfrm>
          <a:off x="0" y="0"/>
          <a:ext cx="0" cy="0"/>
          <a:chOff x="0" y="0"/>
          <a:chExt cx="0" cy="0"/>
        </a:xfrm>
      </p:grpSpPr>
      <p:pic>
        <p:nvPicPr>
          <p:cNvPr id="203" name="Graphic 1" descr="Graphic 1"/>
          <p:cNvPicPr>
            <a:picLocks noChangeAspect="1"/>
          </p:cNvPicPr>
          <p:nvPr/>
        </p:nvPicPr>
        <p:blipFill>
          <a:blip r:embed="rId2"/>
          <a:stretch>
            <a:fillRect/>
          </a:stretch>
        </p:blipFill>
        <p:spPr>
          <a:xfrm>
            <a:off x="11203906" y="555919"/>
            <a:ext cx="465579" cy="520714"/>
          </a:xfrm>
          <a:prstGeom prst="rect">
            <a:avLst/>
          </a:prstGeom>
          <a:ln w="12700">
            <a:miter lim="400000"/>
          </a:ln>
        </p:spPr>
      </p:pic>
      <p:sp>
        <p:nvSpPr>
          <p:cNvPr id="204" name="Lorem ipsum dolor sit amet, consectetur adipiscing elit."/>
          <p:cNvSpPr txBox="1">
            <a:spLocks noGrp="1"/>
          </p:cNvSpPr>
          <p:nvPr>
            <p:ph type="title" hasCustomPrompt="1"/>
          </p:nvPr>
        </p:nvSpPr>
        <p:spPr>
          <a:xfrm>
            <a:off x="1038384" y="2107020"/>
            <a:ext cx="10450657" cy="2768258"/>
          </a:xfrm>
          <a:prstGeom prst="rect">
            <a:avLst/>
          </a:prstGeom>
        </p:spPr>
        <p:txBody>
          <a:bodyPr anchor="ctr"/>
          <a:lstStyle>
            <a:lvl1pPr algn="ctr">
              <a:defRPr sz="7200"/>
            </a:lvl1pPr>
          </a:lstStyle>
          <a:p>
            <a:r>
              <a:t>Lorem ipsum dolor sit amet, consectetur adipiscing elit.</a:t>
            </a:r>
          </a:p>
        </p:txBody>
      </p:sp>
      <p:sp>
        <p:nvSpPr>
          <p:cNvPr id="20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33_Custom Layout">
    <p:bg>
      <p:bgPr>
        <a:solidFill>
          <a:schemeClr val="accent3"/>
        </a:solidFill>
        <a:effectLst/>
      </p:bgPr>
    </p:bg>
    <p:spTree>
      <p:nvGrpSpPr>
        <p:cNvPr id="1" name=""/>
        <p:cNvGrpSpPr/>
        <p:nvPr/>
      </p:nvGrpSpPr>
      <p:grpSpPr>
        <a:xfrm>
          <a:off x="0" y="0"/>
          <a:ext cx="0" cy="0"/>
          <a:chOff x="0" y="0"/>
          <a:chExt cx="0" cy="0"/>
        </a:xfrm>
      </p:grpSpPr>
      <p:sp>
        <p:nvSpPr>
          <p:cNvPr id="24" name="Picture Placeholder 14"/>
          <p:cNvSpPr>
            <a:spLocks noGrp="1"/>
          </p:cNvSpPr>
          <p:nvPr>
            <p:ph type="pic" idx="21"/>
          </p:nvPr>
        </p:nvSpPr>
        <p:spPr>
          <a:xfrm>
            <a:off x="0" y="0"/>
            <a:ext cx="10828020" cy="6881750"/>
          </a:xfrm>
          <a:prstGeom prst="rect">
            <a:avLst/>
          </a:prstGeom>
        </p:spPr>
        <p:txBody>
          <a:bodyPr lIns="91439" rIns="91439"/>
          <a:lstStyle/>
          <a:p>
            <a:endParaRPr/>
          </a:p>
        </p:txBody>
      </p:sp>
      <p:sp>
        <p:nvSpPr>
          <p:cNvPr id="25" name="Hello there,I’m a title slide"/>
          <p:cNvSpPr txBox="1">
            <a:spLocks noGrp="1"/>
          </p:cNvSpPr>
          <p:nvPr>
            <p:ph type="title" hasCustomPrompt="1"/>
          </p:nvPr>
        </p:nvSpPr>
        <p:spPr>
          <a:xfrm>
            <a:off x="640027" y="721077"/>
            <a:ext cx="6055242" cy="3362909"/>
          </a:xfrm>
          <a:prstGeom prst="rect">
            <a:avLst/>
          </a:prstGeom>
        </p:spPr>
        <p:txBody>
          <a:bodyPr/>
          <a:lstStyle>
            <a:lvl1pPr>
              <a:defRPr sz="8800">
                <a:solidFill>
                  <a:schemeClr val="accent4"/>
                </a:solidFill>
              </a:defRPr>
            </a:lvl1pPr>
          </a:lstStyle>
          <a:p>
            <a:r>
              <a:t>Hello there,I’m a title slide</a:t>
            </a:r>
          </a:p>
        </p:txBody>
      </p:sp>
      <p:sp>
        <p:nvSpPr>
          <p:cNvPr id="26" name="Body Level One…"/>
          <p:cNvSpPr txBox="1">
            <a:spLocks noGrp="1"/>
          </p:cNvSpPr>
          <p:nvPr>
            <p:ph type="body" sz="quarter" idx="1" hasCustomPrompt="1"/>
          </p:nvPr>
        </p:nvSpPr>
        <p:spPr>
          <a:xfrm>
            <a:off x="640029" y="5689779"/>
            <a:ext cx="3749160" cy="351141"/>
          </a:xfrm>
          <a:prstGeom prst="rect">
            <a:avLst/>
          </a:prstGeom>
        </p:spPr>
        <p:txBody>
          <a:bodyPr>
            <a:normAutofit/>
          </a:bodyPr>
          <a:lstStyle>
            <a:lvl1pPr marL="0" indent="0">
              <a:buSzTx/>
              <a:buFontTx/>
              <a:buNone/>
              <a:defRPr>
                <a:solidFill>
                  <a:schemeClr val="accent4"/>
                </a:solidFill>
              </a:defRPr>
            </a:lvl1pPr>
            <a:lvl2pPr>
              <a:buFontTx/>
              <a:defRPr>
                <a:solidFill>
                  <a:schemeClr val="accent4"/>
                </a:solidFill>
              </a:defRPr>
            </a:lvl2pPr>
            <a:lvl3pPr>
              <a:buFontTx/>
              <a:defRPr>
                <a:solidFill>
                  <a:schemeClr val="accent4"/>
                </a:solidFill>
              </a:defRPr>
            </a:lvl3pPr>
            <a:lvl4pPr>
              <a:buFontTx/>
              <a:defRPr>
                <a:solidFill>
                  <a:schemeClr val="accent4"/>
                </a:solidFill>
              </a:defRPr>
            </a:lvl4pPr>
            <a:lvl5pPr>
              <a:buFontTx/>
              <a:defRPr>
                <a:solidFill>
                  <a:schemeClr val="accent4"/>
                </a:solidFill>
              </a:defRPr>
            </a:lvl5pPr>
          </a:lstStyle>
          <a:p>
            <a:r>
              <a:t>XX - XX - XXXX</a:t>
            </a:r>
          </a:p>
          <a:p>
            <a:pPr lvl="1"/>
            <a:endParaRPr/>
          </a:p>
          <a:p>
            <a:pPr lvl="2"/>
            <a:endParaRPr/>
          </a:p>
          <a:p>
            <a:pPr lvl="3"/>
            <a:endParaRPr/>
          </a:p>
          <a:p>
            <a:pPr lvl="4"/>
            <a:endParaRPr/>
          </a:p>
        </p:txBody>
      </p:sp>
      <p:pic>
        <p:nvPicPr>
          <p:cNvPr id="27" name="Graphic 2" descr="Graphic 2"/>
          <p:cNvPicPr>
            <a:picLocks noChangeAspect="1"/>
          </p:cNvPicPr>
          <p:nvPr/>
        </p:nvPicPr>
        <p:blipFill>
          <a:blip r:embed="rId2"/>
          <a:stretch>
            <a:fillRect/>
          </a:stretch>
        </p:blipFill>
        <p:spPr>
          <a:xfrm>
            <a:off x="8282867" y="5002819"/>
            <a:ext cx="3037617" cy="1117739"/>
          </a:xfrm>
          <a:prstGeom prst="rect">
            <a:avLst/>
          </a:prstGeom>
          <a:ln w="12700">
            <a:miter lim="400000"/>
          </a:ln>
        </p:spPr>
      </p:pic>
      <p:sp>
        <p:nvSpPr>
          <p:cNvPr id="28" name="Slide Number"/>
          <p:cNvSpPr txBox="1">
            <a:spLocks noGrp="1"/>
          </p:cNvSpPr>
          <p:nvPr>
            <p:ph type="sldNum" sz="quarter" idx="2"/>
          </p:nvPr>
        </p:nvSpPr>
        <p:spPr>
          <a:xfrm>
            <a:off x="7315200" y="6172200"/>
            <a:ext cx="2844800" cy="3683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tx">
  <p:cSld name="11_Custom Layout">
    <p:bg>
      <p:bgPr>
        <a:solidFill>
          <a:schemeClr val="accent3"/>
        </a:solidFill>
        <a:effectLst/>
      </p:bgPr>
    </p:bg>
    <p:spTree>
      <p:nvGrpSpPr>
        <p:cNvPr id="1" name=""/>
        <p:cNvGrpSpPr/>
        <p:nvPr/>
      </p:nvGrpSpPr>
      <p:grpSpPr>
        <a:xfrm>
          <a:off x="0" y="0"/>
          <a:ext cx="0" cy="0"/>
          <a:chOff x="0" y="0"/>
          <a:chExt cx="0" cy="0"/>
        </a:xfrm>
      </p:grpSpPr>
      <p:sp>
        <p:nvSpPr>
          <p:cNvPr id="212" name="Picture Placeholder 14"/>
          <p:cNvSpPr>
            <a:spLocks noGrp="1"/>
          </p:cNvSpPr>
          <p:nvPr>
            <p:ph type="pic" idx="21"/>
          </p:nvPr>
        </p:nvSpPr>
        <p:spPr>
          <a:xfrm>
            <a:off x="660399" y="488961"/>
            <a:ext cx="9345477" cy="5939519"/>
          </a:xfrm>
          <a:prstGeom prst="rect">
            <a:avLst/>
          </a:prstGeom>
        </p:spPr>
        <p:txBody>
          <a:bodyPr lIns="91439" rIns="91439"/>
          <a:lstStyle/>
          <a:p>
            <a:endParaRPr/>
          </a:p>
        </p:txBody>
      </p:sp>
      <p:sp>
        <p:nvSpPr>
          <p:cNvPr id="213" name="Lorem ipsum dolor sit amet, consectetur adipiscing elit."/>
          <p:cNvSpPr txBox="1">
            <a:spLocks noGrp="1"/>
          </p:cNvSpPr>
          <p:nvPr>
            <p:ph type="title" hasCustomPrompt="1"/>
          </p:nvPr>
        </p:nvSpPr>
        <p:spPr>
          <a:xfrm>
            <a:off x="2968282" y="1958357"/>
            <a:ext cx="8701204" cy="3065585"/>
          </a:xfrm>
          <a:prstGeom prst="rect">
            <a:avLst/>
          </a:prstGeom>
        </p:spPr>
        <p:txBody>
          <a:bodyPr anchor="ctr"/>
          <a:lstStyle>
            <a:lvl1pPr>
              <a:defRPr sz="8000">
                <a:solidFill>
                  <a:schemeClr val="accent5"/>
                </a:solidFill>
              </a:defRPr>
            </a:lvl1pPr>
          </a:lstStyle>
          <a:p>
            <a:r>
              <a:t>Lorem ipsum dolor sit amet, consectetur adipiscing elit.</a:t>
            </a:r>
          </a:p>
        </p:txBody>
      </p:sp>
      <p:pic>
        <p:nvPicPr>
          <p:cNvPr id="214" name="Graphic 5" descr="Graphic 5"/>
          <p:cNvPicPr>
            <a:picLocks noChangeAspect="1"/>
          </p:cNvPicPr>
          <p:nvPr/>
        </p:nvPicPr>
        <p:blipFill>
          <a:blip r:embed="rId2"/>
          <a:stretch>
            <a:fillRect/>
          </a:stretch>
        </p:blipFill>
        <p:spPr>
          <a:xfrm>
            <a:off x="11203906" y="555919"/>
            <a:ext cx="465579" cy="520714"/>
          </a:xfrm>
          <a:prstGeom prst="rect">
            <a:avLst/>
          </a:prstGeom>
          <a:ln w="12700">
            <a:miter lim="400000"/>
          </a:ln>
        </p:spPr>
      </p:pic>
      <p:sp>
        <p:nvSpPr>
          <p:cNvPr id="215"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type="tx">
  <p:cSld name="14_Custom Layout">
    <p:spTree>
      <p:nvGrpSpPr>
        <p:cNvPr id="1" name=""/>
        <p:cNvGrpSpPr/>
        <p:nvPr/>
      </p:nvGrpSpPr>
      <p:grpSpPr>
        <a:xfrm>
          <a:off x="0" y="0"/>
          <a:ext cx="0" cy="0"/>
          <a:chOff x="0" y="0"/>
          <a:chExt cx="0" cy="0"/>
        </a:xfrm>
      </p:grpSpPr>
      <p:sp>
        <p:nvSpPr>
          <p:cNvPr id="222" name="Picture Placeholder 6"/>
          <p:cNvSpPr>
            <a:spLocks noGrp="1"/>
          </p:cNvSpPr>
          <p:nvPr>
            <p:ph type="pic" idx="21"/>
          </p:nvPr>
        </p:nvSpPr>
        <p:spPr>
          <a:xfrm>
            <a:off x="0" y="0"/>
            <a:ext cx="6268464" cy="6858000"/>
          </a:xfrm>
          <a:prstGeom prst="rect">
            <a:avLst/>
          </a:prstGeom>
        </p:spPr>
        <p:txBody>
          <a:bodyPr lIns="91439" rIns="91439"/>
          <a:lstStyle/>
          <a:p>
            <a:endParaRPr/>
          </a:p>
        </p:txBody>
      </p:sp>
      <p:sp>
        <p:nvSpPr>
          <p:cNvPr id="223" name="Body Level One…"/>
          <p:cNvSpPr txBox="1">
            <a:spLocks noGrp="1"/>
          </p:cNvSpPr>
          <p:nvPr>
            <p:ph type="body" sz="quarter" idx="1" hasCustomPrompt="1"/>
          </p:nvPr>
        </p:nvSpPr>
        <p:spPr>
          <a:xfrm>
            <a:off x="6648773" y="1869394"/>
            <a:ext cx="5063679" cy="738665"/>
          </a:xfrm>
          <a:prstGeom prst="rect">
            <a:avLst/>
          </a:prstGeom>
        </p:spPr>
        <p:txBody>
          <a:bodyPr>
            <a:normAutofit/>
          </a:bodyPr>
          <a:lstStyle>
            <a:lvl1pPr marL="0" indent="0">
              <a:buSzTx/>
              <a:buFontTx/>
              <a:buNone/>
              <a:defRPr sz="1400"/>
            </a:lvl1pPr>
            <a:lvl2pPr marL="685800" indent="-228600">
              <a:buFontTx/>
              <a:defRPr sz="1400"/>
            </a:lvl2pPr>
            <a:lvl3pPr marL="1181100" indent="-266700">
              <a:buFontTx/>
              <a:defRPr sz="1400"/>
            </a:lvl3pPr>
            <a:lvl4pPr marL="1662545" indent="-290945">
              <a:buFontTx/>
              <a:defRPr sz="1400"/>
            </a:lvl4pPr>
            <a:lvl5pPr marL="2119745" indent="-290945">
              <a:buFontTx/>
              <a:defRPr sz="1400"/>
            </a:lvl5pPr>
          </a:lstStyle>
          <a:p>
            <a:r>
              <a:t>Lorem ipsum dolor sit amet, consectetur adipiscing elit, sed do eiusmod tempor incididunt ut labore et dolore magna aliqua. </a:t>
            </a:r>
          </a:p>
          <a:p>
            <a:pPr lvl="1"/>
            <a:endParaRPr/>
          </a:p>
          <a:p>
            <a:pPr lvl="2"/>
            <a:endParaRPr/>
          </a:p>
          <a:p>
            <a:pPr lvl="3"/>
            <a:endParaRPr/>
          </a:p>
          <a:p>
            <a:pPr lvl="4"/>
            <a:endParaRPr/>
          </a:p>
        </p:txBody>
      </p:sp>
      <p:sp>
        <p:nvSpPr>
          <p:cNvPr id="224" name="Text Placeholder 5"/>
          <p:cNvSpPr>
            <a:spLocks noGrp="1"/>
          </p:cNvSpPr>
          <p:nvPr>
            <p:ph type="body" sz="quarter" idx="22" hasCustomPrompt="1"/>
          </p:nvPr>
        </p:nvSpPr>
        <p:spPr>
          <a:xfrm>
            <a:off x="6648773" y="1324542"/>
            <a:ext cx="5063679" cy="400111"/>
          </a:xfrm>
          <a:prstGeom prst="rect">
            <a:avLst/>
          </a:prstGeom>
        </p:spPr>
        <p:txBody>
          <a:bodyPr>
            <a:normAutofit/>
          </a:bodyPr>
          <a:lstStyle>
            <a:lvl1pPr marL="0" indent="0">
              <a:buSzTx/>
              <a:buFontTx/>
              <a:buNone/>
              <a:defRPr sz="2000">
                <a:latin typeface="Baskerville"/>
                <a:ea typeface="Baskerville"/>
                <a:cs typeface="Baskerville"/>
                <a:sym typeface="Baskerville"/>
              </a:defRPr>
            </a:lvl1pPr>
          </a:lstStyle>
          <a:p>
            <a:r>
              <a:t>Lorem ipsum dolor sit amet, consectetur</a:t>
            </a:r>
          </a:p>
        </p:txBody>
      </p:sp>
      <p:sp>
        <p:nvSpPr>
          <p:cNvPr id="225" name="Text Placeholder 5"/>
          <p:cNvSpPr>
            <a:spLocks noGrp="1"/>
          </p:cNvSpPr>
          <p:nvPr>
            <p:ph type="body" sz="quarter" idx="23" hasCustomPrompt="1"/>
          </p:nvPr>
        </p:nvSpPr>
        <p:spPr>
          <a:xfrm>
            <a:off x="6648773" y="3367542"/>
            <a:ext cx="5063679" cy="738665"/>
          </a:xfrm>
          <a:prstGeom prst="rect">
            <a:avLst/>
          </a:prstGeom>
        </p:spPr>
        <p:txBody>
          <a:bodyPr>
            <a:normAutofit/>
          </a:bodyPr>
          <a:lstStyle>
            <a:lvl1pPr marL="0" indent="0">
              <a:buSzTx/>
              <a:buFontTx/>
              <a:buNone/>
              <a:defRPr sz="1400"/>
            </a:lvl1pPr>
          </a:lstStyle>
          <a:p>
            <a:r>
              <a:t>Lorem ipsum dolor sit amet, consectetur adipiscing elit, sed do eiusmod tempor incididunt ut labore et dolore magna aliqua. </a:t>
            </a:r>
          </a:p>
        </p:txBody>
      </p:sp>
      <p:sp>
        <p:nvSpPr>
          <p:cNvPr id="226" name="Text Placeholder 5"/>
          <p:cNvSpPr>
            <a:spLocks noGrp="1"/>
          </p:cNvSpPr>
          <p:nvPr>
            <p:ph type="body" sz="quarter" idx="24" hasCustomPrompt="1"/>
          </p:nvPr>
        </p:nvSpPr>
        <p:spPr>
          <a:xfrm>
            <a:off x="6648773" y="2822691"/>
            <a:ext cx="5063679" cy="400111"/>
          </a:xfrm>
          <a:prstGeom prst="rect">
            <a:avLst/>
          </a:prstGeom>
        </p:spPr>
        <p:txBody>
          <a:bodyPr>
            <a:normAutofit/>
          </a:bodyPr>
          <a:lstStyle>
            <a:lvl1pPr marL="0" indent="0">
              <a:buSzTx/>
              <a:buFontTx/>
              <a:buNone/>
              <a:defRPr sz="2000">
                <a:latin typeface="Baskerville"/>
                <a:ea typeface="Baskerville"/>
                <a:cs typeface="Baskerville"/>
                <a:sym typeface="Baskerville"/>
              </a:defRPr>
            </a:lvl1pPr>
          </a:lstStyle>
          <a:p>
            <a:r>
              <a:t>Lorem ipsum dolor sit amet, consectetur</a:t>
            </a:r>
          </a:p>
        </p:txBody>
      </p:sp>
      <p:sp>
        <p:nvSpPr>
          <p:cNvPr id="227" name="Text Placeholder 5"/>
          <p:cNvSpPr>
            <a:spLocks noGrp="1"/>
          </p:cNvSpPr>
          <p:nvPr>
            <p:ph type="body" sz="quarter" idx="25" hasCustomPrompt="1"/>
          </p:nvPr>
        </p:nvSpPr>
        <p:spPr>
          <a:xfrm>
            <a:off x="6648773" y="4865037"/>
            <a:ext cx="5063679" cy="738665"/>
          </a:xfrm>
          <a:prstGeom prst="rect">
            <a:avLst/>
          </a:prstGeom>
        </p:spPr>
        <p:txBody>
          <a:bodyPr>
            <a:normAutofit/>
          </a:bodyPr>
          <a:lstStyle>
            <a:lvl1pPr marL="0" indent="0">
              <a:buSzTx/>
              <a:buFontTx/>
              <a:buNone/>
              <a:defRPr sz="1400"/>
            </a:lvl1pPr>
          </a:lstStyle>
          <a:p>
            <a:r>
              <a:t>Lorem ipsum dolor sit amet, consectetur adipiscing elit, sed do eiusmod tempor incididunt ut labore et dolore magna aliqua. </a:t>
            </a:r>
          </a:p>
        </p:txBody>
      </p:sp>
      <p:sp>
        <p:nvSpPr>
          <p:cNvPr id="228" name="Text Placeholder 5"/>
          <p:cNvSpPr>
            <a:spLocks noGrp="1"/>
          </p:cNvSpPr>
          <p:nvPr>
            <p:ph type="body" sz="quarter" idx="26" hasCustomPrompt="1"/>
          </p:nvPr>
        </p:nvSpPr>
        <p:spPr>
          <a:xfrm>
            <a:off x="6648773" y="4320185"/>
            <a:ext cx="5063679" cy="400111"/>
          </a:xfrm>
          <a:prstGeom prst="rect">
            <a:avLst/>
          </a:prstGeom>
        </p:spPr>
        <p:txBody>
          <a:bodyPr>
            <a:normAutofit/>
          </a:bodyPr>
          <a:lstStyle>
            <a:lvl1pPr marL="0" indent="0">
              <a:buSzTx/>
              <a:buFontTx/>
              <a:buNone/>
              <a:defRPr sz="2000">
                <a:latin typeface="Baskerville"/>
                <a:ea typeface="Baskerville"/>
                <a:cs typeface="Baskerville"/>
                <a:sym typeface="Baskerville"/>
              </a:defRPr>
            </a:lvl1pPr>
          </a:lstStyle>
          <a:p>
            <a:r>
              <a:t>Lorem ipsum dolor sit amet, consectetur</a:t>
            </a:r>
          </a:p>
        </p:txBody>
      </p:sp>
      <p:sp>
        <p:nvSpPr>
          <p:cNvPr id="229"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tx">
  <p:cSld name="19_Custom Layout">
    <p:bg>
      <p:bgPr>
        <a:solidFill>
          <a:schemeClr val="accent3"/>
        </a:solidFill>
        <a:effectLst/>
      </p:bgPr>
    </p:bg>
    <p:spTree>
      <p:nvGrpSpPr>
        <p:cNvPr id="1" name=""/>
        <p:cNvGrpSpPr/>
        <p:nvPr/>
      </p:nvGrpSpPr>
      <p:grpSpPr>
        <a:xfrm>
          <a:off x="0" y="0"/>
          <a:ext cx="0" cy="0"/>
          <a:chOff x="0" y="0"/>
          <a:chExt cx="0" cy="0"/>
        </a:xfrm>
      </p:grpSpPr>
      <p:sp>
        <p:nvSpPr>
          <p:cNvPr id="236" name="Picture Placeholder 6"/>
          <p:cNvSpPr>
            <a:spLocks noGrp="1"/>
          </p:cNvSpPr>
          <p:nvPr>
            <p:ph type="pic" idx="21"/>
          </p:nvPr>
        </p:nvSpPr>
        <p:spPr>
          <a:xfrm>
            <a:off x="0" y="0"/>
            <a:ext cx="6268464" cy="6858000"/>
          </a:xfrm>
          <a:prstGeom prst="rect">
            <a:avLst/>
          </a:prstGeom>
        </p:spPr>
        <p:txBody>
          <a:bodyPr lIns="91439" rIns="91439"/>
          <a:lstStyle/>
          <a:p>
            <a:endParaRPr/>
          </a:p>
        </p:txBody>
      </p:sp>
      <p:sp>
        <p:nvSpPr>
          <p:cNvPr id="237" name="Body Level One…"/>
          <p:cNvSpPr txBox="1">
            <a:spLocks noGrp="1"/>
          </p:cNvSpPr>
          <p:nvPr>
            <p:ph type="body" sz="quarter" idx="1" hasCustomPrompt="1"/>
          </p:nvPr>
        </p:nvSpPr>
        <p:spPr>
          <a:xfrm>
            <a:off x="6648773" y="1869394"/>
            <a:ext cx="5063679" cy="738665"/>
          </a:xfrm>
          <a:prstGeom prst="rect">
            <a:avLst/>
          </a:prstGeom>
        </p:spPr>
        <p:txBody>
          <a:bodyPr>
            <a:normAutofit/>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r>
              <a:t>Lorem ipsum dolor sit amet, consectetur adipiscing elit, sed do eiusmod tempor incididunt ut labore et dolore magna aliqua. </a:t>
            </a:r>
          </a:p>
          <a:p>
            <a:pPr lvl="1"/>
            <a:endParaRPr/>
          </a:p>
          <a:p>
            <a:pPr lvl="2"/>
            <a:endParaRPr/>
          </a:p>
          <a:p>
            <a:pPr lvl="3"/>
            <a:endParaRPr/>
          </a:p>
          <a:p>
            <a:pPr lvl="4"/>
            <a:endParaRPr/>
          </a:p>
        </p:txBody>
      </p:sp>
      <p:sp>
        <p:nvSpPr>
          <p:cNvPr id="238" name="Text Placeholder 5"/>
          <p:cNvSpPr>
            <a:spLocks noGrp="1"/>
          </p:cNvSpPr>
          <p:nvPr>
            <p:ph type="body" sz="quarter" idx="22" hasCustomPrompt="1"/>
          </p:nvPr>
        </p:nvSpPr>
        <p:spPr>
          <a:xfrm>
            <a:off x="6648773" y="1324542"/>
            <a:ext cx="5063679" cy="400111"/>
          </a:xfrm>
          <a:prstGeom prst="rect">
            <a:avLst/>
          </a:prstGeom>
        </p:spPr>
        <p:txBody>
          <a:bodyPr>
            <a:normAutofit/>
          </a:bodyPr>
          <a:lstStyle>
            <a:lvl1pPr marL="0" indent="0">
              <a:buSzTx/>
              <a:buFontTx/>
              <a:buNone/>
              <a:defRPr sz="2000">
                <a:solidFill>
                  <a:schemeClr val="accent4"/>
                </a:solidFill>
                <a:latin typeface="Baskerville"/>
                <a:ea typeface="Baskerville"/>
                <a:cs typeface="Baskerville"/>
                <a:sym typeface="Baskerville"/>
              </a:defRPr>
            </a:lvl1pPr>
          </a:lstStyle>
          <a:p>
            <a:r>
              <a:t>Lorem ipsum dolor sit amet, consectetur</a:t>
            </a:r>
          </a:p>
        </p:txBody>
      </p:sp>
      <p:sp>
        <p:nvSpPr>
          <p:cNvPr id="239" name="Text Placeholder 5"/>
          <p:cNvSpPr>
            <a:spLocks noGrp="1"/>
          </p:cNvSpPr>
          <p:nvPr>
            <p:ph type="body" sz="quarter" idx="23" hasCustomPrompt="1"/>
          </p:nvPr>
        </p:nvSpPr>
        <p:spPr>
          <a:xfrm>
            <a:off x="6648773" y="3367542"/>
            <a:ext cx="5063679" cy="738665"/>
          </a:xfrm>
          <a:prstGeom prst="rect">
            <a:avLst/>
          </a:prstGeom>
        </p:spPr>
        <p:txBody>
          <a:bodyPr>
            <a:normAutofit/>
          </a:bodyPr>
          <a:lstStyle>
            <a:lvl1pPr marL="0" indent="0">
              <a:buSzTx/>
              <a:buFontTx/>
              <a:buNone/>
              <a:defRPr sz="1400">
                <a:solidFill>
                  <a:schemeClr val="accent5"/>
                </a:solidFill>
              </a:defRPr>
            </a:lvl1pPr>
          </a:lstStyle>
          <a:p>
            <a:r>
              <a:t>Lorem ipsum dolor sit amet, consectetur adipiscing elit, sed do eiusmod tempor incididunt ut labore et dolore magna aliqua. </a:t>
            </a:r>
          </a:p>
        </p:txBody>
      </p:sp>
      <p:sp>
        <p:nvSpPr>
          <p:cNvPr id="240" name="Text Placeholder 5"/>
          <p:cNvSpPr>
            <a:spLocks noGrp="1"/>
          </p:cNvSpPr>
          <p:nvPr>
            <p:ph type="body" sz="quarter" idx="24" hasCustomPrompt="1"/>
          </p:nvPr>
        </p:nvSpPr>
        <p:spPr>
          <a:xfrm>
            <a:off x="6648773" y="2822691"/>
            <a:ext cx="5063679" cy="400111"/>
          </a:xfrm>
          <a:prstGeom prst="rect">
            <a:avLst/>
          </a:prstGeom>
        </p:spPr>
        <p:txBody>
          <a:bodyPr>
            <a:normAutofit/>
          </a:bodyPr>
          <a:lstStyle>
            <a:lvl1pPr marL="0" indent="0">
              <a:buSzTx/>
              <a:buFontTx/>
              <a:buNone/>
              <a:defRPr sz="2000">
                <a:solidFill>
                  <a:schemeClr val="accent4"/>
                </a:solidFill>
                <a:latin typeface="Baskerville"/>
                <a:ea typeface="Baskerville"/>
                <a:cs typeface="Baskerville"/>
                <a:sym typeface="Baskerville"/>
              </a:defRPr>
            </a:lvl1pPr>
          </a:lstStyle>
          <a:p>
            <a:r>
              <a:t>Lorem ipsum dolor sit amet, consectetur</a:t>
            </a:r>
          </a:p>
        </p:txBody>
      </p:sp>
      <p:sp>
        <p:nvSpPr>
          <p:cNvPr id="241" name="Text Placeholder 5"/>
          <p:cNvSpPr>
            <a:spLocks noGrp="1"/>
          </p:cNvSpPr>
          <p:nvPr>
            <p:ph type="body" sz="quarter" idx="25" hasCustomPrompt="1"/>
          </p:nvPr>
        </p:nvSpPr>
        <p:spPr>
          <a:xfrm>
            <a:off x="6648773" y="4865037"/>
            <a:ext cx="5063679" cy="738665"/>
          </a:xfrm>
          <a:prstGeom prst="rect">
            <a:avLst/>
          </a:prstGeom>
        </p:spPr>
        <p:txBody>
          <a:bodyPr>
            <a:normAutofit/>
          </a:bodyPr>
          <a:lstStyle>
            <a:lvl1pPr marL="0" indent="0">
              <a:buSzTx/>
              <a:buFontTx/>
              <a:buNone/>
              <a:defRPr sz="1400">
                <a:solidFill>
                  <a:schemeClr val="accent5"/>
                </a:solidFill>
              </a:defRPr>
            </a:lvl1pPr>
          </a:lstStyle>
          <a:p>
            <a:r>
              <a:t>Lorem ipsum dolor sit amet, consectetur adipiscing elit, sed do eiusmod tempor incididunt ut labore et dolore magna aliqua. </a:t>
            </a:r>
          </a:p>
        </p:txBody>
      </p:sp>
      <p:sp>
        <p:nvSpPr>
          <p:cNvPr id="242" name="Text Placeholder 5"/>
          <p:cNvSpPr>
            <a:spLocks noGrp="1"/>
          </p:cNvSpPr>
          <p:nvPr>
            <p:ph type="body" sz="quarter" idx="26" hasCustomPrompt="1"/>
          </p:nvPr>
        </p:nvSpPr>
        <p:spPr>
          <a:xfrm>
            <a:off x="6648773" y="4320185"/>
            <a:ext cx="5063679" cy="400111"/>
          </a:xfrm>
          <a:prstGeom prst="rect">
            <a:avLst/>
          </a:prstGeom>
        </p:spPr>
        <p:txBody>
          <a:bodyPr>
            <a:normAutofit/>
          </a:bodyPr>
          <a:lstStyle>
            <a:lvl1pPr marL="0" indent="0">
              <a:buSzTx/>
              <a:buFontTx/>
              <a:buNone/>
              <a:defRPr sz="2000">
                <a:solidFill>
                  <a:schemeClr val="accent4"/>
                </a:solidFill>
                <a:latin typeface="Baskerville"/>
                <a:ea typeface="Baskerville"/>
                <a:cs typeface="Baskerville"/>
                <a:sym typeface="Baskerville"/>
              </a:defRPr>
            </a:lvl1pPr>
          </a:lstStyle>
          <a:p>
            <a:r>
              <a:t>Lorem ipsum dolor sit amet, consectetur</a:t>
            </a:r>
          </a:p>
        </p:txBody>
      </p:sp>
      <p:pic>
        <p:nvPicPr>
          <p:cNvPr id="243" name="Graphic 4" descr="Graphic 4"/>
          <p:cNvPicPr>
            <a:picLocks noChangeAspect="1"/>
          </p:cNvPicPr>
          <p:nvPr/>
        </p:nvPicPr>
        <p:blipFill>
          <a:blip r:embed="rId2"/>
          <a:stretch>
            <a:fillRect/>
          </a:stretch>
        </p:blipFill>
        <p:spPr>
          <a:xfrm>
            <a:off x="11203906" y="555919"/>
            <a:ext cx="465579" cy="520714"/>
          </a:xfrm>
          <a:prstGeom prst="rect">
            <a:avLst/>
          </a:prstGeom>
          <a:ln w="12700">
            <a:miter lim="400000"/>
          </a:ln>
        </p:spPr>
      </p:pic>
      <p:sp>
        <p:nvSpPr>
          <p:cNvPr id="244"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23.xml><?xml version="1.0" encoding="utf-8"?>
<p:sldLayout xmlns:a="http://schemas.openxmlformats.org/drawingml/2006/main" xmlns:r="http://schemas.openxmlformats.org/officeDocument/2006/relationships" xmlns:p="http://schemas.openxmlformats.org/presentationml/2006/main" type="tx">
  <p:cSld name="18_Custom Layout">
    <p:spTree>
      <p:nvGrpSpPr>
        <p:cNvPr id="1" name=""/>
        <p:cNvGrpSpPr/>
        <p:nvPr/>
      </p:nvGrpSpPr>
      <p:grpSpPr>
        <a:xfrm>
          <a:off x="0" y="0"/>
          <a:ext cx="0" cy="0"/>
          <a:chOff x="0" y="0"/>
          <a:chExt cx="0" cy="0"/>
        </a:xfrm>
      </p:grpSpPr>
      <p:sp>
        <p:nvSpPr>
          <p:cNvPr id="251" name="Picture Placeholder 10"/>
          <p:cNvSpPr>
            <a:spLocks noGrp="1"/>
          </p:cNvSpPr>
          <p:nvPr>
            <p:ph type="pic" idx="21"/>
          </p:nvPr>
        </p:nvSpPr>
        <p:spPr>
          <a:xfrm>
            <a:off x="6096000" y="0"/>
            <a:ext cx="6096000" cy="6858000"/>
          </a:xfrm>
          <a:prstGeom prst="rect">
            <a:avLst/>
          </a:prstGeom>
        </p:spPr>
        <p:txBody>
          <a:bodyPr lIns="91439" rIns="91439"/>
          <a:lstStyle/>
          <a:p>
            <a:endParaRPr/>
          </a:p>
        </p:txBody>
      </p:sp>
      <p:sp>
        <p:nvSpPr>
          <p:cNvPr id="252" name="Lorem ipsum dolor sit amet, consectetur."/>
          <p:cNvSpPr txBox="1">
            <a:spLocks noGrp="1"/>
          </p:cNvSpPr>
          <p:nvPr>
            <p:ph type="title" hasCustomPrompt="1"/>
          </p:nvPr>
        </p:nvSpPr>
        <p:spPr>
          <a:xfrm>
            <a:off x="689316" y="555919"/>
            <a:ext cx="4921072" cy="987066"/>
          </a:xfrm>
          <a:prstGeom prst="rect">
            <a:avLst/>
          </a:prstGeom>
        </p:spPr>
        <p:txBody>
          <a:bodyPr/>
          <a:lstStyle/>
          <a:p>
            <a:r>
              <a:t>Lorem ipsum dolor sit amet, consectetur.</a:t>
            </a:r>
          </a:p>
        </p:txBody>
      </p:sp>
      <p:sp>
        <p:nvSpPr>
          <p:cNvPr id="253" name="Body Level One…"/>
          <p:cNvSpPr txBox="1">
            <a:spLocks noGrp="1"/>
          </p:cNvSpPr>
          <p:nvPr>
            <p:ph type="body" sz="quarter" idx="1" hasCustomPrompt="1"/>
          </p:nvPr>
        </p:nvSpPr>
        <p:spPr>
          <a:xfrm>
            <a:off x="689316" y="1882514"/>
            <a:ext cx="4921071" cy="1169552"/>
          </a:xfrm>
          <a:prstGeom prst="rect">
            <a:avLst/>
          </a:prstGeom>
        </p:spPr>
        <p:txBody>
          <a:bodyPr>
            <a:normAutofit/>
          </a:bodyPr>
          <a:lstStyle>
            <a:lvl1pPr marL="0" indent="0">
              <a:buSzTx/>
              <a:buFontTx/>
              <a:buNone/>
              <a:defRPr sz="1400"/>
            </a:lvl1pPr>
            <a:lvl2pPr marL="685800" indent="-228600">
              <a:buFontTx/>
              <a:defRPr sz="1400"/>
            </a:lvl2pPr>
            <a:lvl3pPr marL="1181100" indent="-266700">
              <a:buFontTx/>
              <a:defRPr sz="1400"/>
            </a:lvl3pPr>
            <a:lvl4pPr marL="1662545" indent="-290945">
              <a:buFontTx/>
              <a:defRPr sz="1400"/>
            </a:lvl4pPr>
            <a:lvl5pPr marL="2119745" indent="-290945">
              <a:buFontTx/>
              <a:defRPr sz="1400"/>
            </a:lvl5pPr>
          </a:lstStyle>
          <a:p>
            <a:r>
              <a:t>Lorem ipsum dolor sit amet, consectetur adipiscing elit, sed do eiusmod tempor incididunt ut labore et dolore magna aliqua. Ut enim ad minim veniam, quis nostrud exercitation ullamco laboris nisi ut aliquip ex ea commodo consequat. </a:t>
            </a:r>
          </a:p>
          <a:p>
            <a:pPr lvl="1"/>
            <a:endParaRPr/>
          </a:p>
          <a:p>
            <a:pPr lvl="2"/>
            <a:endParaRPr/>
          </a:p>
          <a:p>
            <a:pPr lvl="3"/>
            <a:endParaRPr/>
          </a:p>
          <a:p>
            <a:pPr lvl="4"/>
            <a:endParaRPr/>
          </a:p>
        </p:txBody>
      </p:sp>
      <p:sp>
        <p:nvSpPr>
          <p:cNvPr id="254" name="Slide Number"/>
          <p:cNvSpPr txBox="1">
            <a:spLocks noGrp="1"/>
          </p:cNvSpPr>
          <p:nvPr>
            <p:ph type="sldNum" sz="quarter" idx="2"/>
          </p:nvPr>
        </p:nvSpPr>
        <p:spPr>
          <a:prstGeom prst="rect">
            <a:avLst/>
          </a:prstGeom>
        </p:spPr>
        <p:txBody>
          <a:bodyPr/>
          <a:lstStyle>
            <a:lvl1pPr>
              <a:defRPr>
                <a:solidFill>
                  <a:schemeClr val="accent6"/>
                </a:solidFill>
              </a:defRPr>
            </a:lvl1pPr>
          </a:lstStyle>
          <a:p>
            <a:fld id="{86CB4B4D-7CA3-9044-876B-883B54F8677D}" type="slidenum">
              <a:t>‹#›</a:t>
            </a:fld>
            <a:endParaRPr/>
          </a:p>
        </p:txBody>
      </p:sp>
    </p:spTree>
  </p:cSld>
  <p:clrMapOvr>
    <a:masterClrMapping/>
  </p:clrMapOvr>
  <p:transition spd="med"/>
</p:sldLayout>
</file>

<file path=ppt/slideLayouts/slideLayout24.xml><?xml version="1.0" encoding="utf-8"?>
<p:sldLayout xmlns:a="http://schemas.openxmlformats.org/drawingml/2006/main" xmlns:r="http://schemas.openxmlformats.org/officeDocument/2006/relationships" xmlns:p="http://schemas.openxmlformats.org/presentationml/2006/main" type="tx">
  <p:cSld name="17_Custom Layout">
    <p:spTree>
      <p:nvGrpSpPr>
        <p:cNvPr id="1" name=""/>
        <p:cNvGrpSpPr/>
        <p:nvPr/>
      </p:nvGrpSpPr>
      <p:grpSpPr>
        <a:xfrm>
          <a:off x="0" y="0"/>
          <a:ext cx="0" cy="0"/>
          <a:chOff x="0" y="0"/>
          <a:chExt cx="0" cy="0"/>
        </a:xfrm>
      </p:grpSpPr>
      <p:sp>
        <p:nvSpPr>
          <p:cNvPr id="261" name="Picture Placeholder 10"/>
          <p:cNvSpPr>
            <a:spLocks noGrp="1"/>
          </p:cNvSpPr>
          <p:nvPr>
            <p:ph type="pic" idx="21"/>
          </p:nvPr>
        </p:nvSpPr>
        <p:spPr>
          <a:xfrm>
            <a:off x="0" y="0"/>
            <a:ext cx="6096000" cy="6858000"/>
          </a:xfrm>
          <a:prstGeom prst="rect">
            <a:avLst/>
          </a:prstGeom>
        </p:spPr>
        <p:txBody>
          <a:bodyPr lIns="91439" rIns="91439"/>
          <a:lstStyle/>
          <a:p>
            <a:endParaRPr/>
          </a:p>
        </p:txBody>
      </p:sp>
      <p:sp>
        <p:nvSpPr>
          <p:cNvPr id="262" name="Lorem ipsum dolor sit amet, consectetur."/>
          <p:cNvSpPr txBox="1">
            <a:spLocks noGrp="1"/>
          </p:cNvSpPr>
          <p:nvPr>
            <p:ph type="title" hasCustomPrompt="1"/>
          </p:nvPr>
        </p:nvSpPr>
        <p:spPr>
          <a:xfrm>
            <a:off x="6648773" y="555919"/>
            <a:ext cx="4184543" cy="987066"/>
          </a:xfrm>
          <a:prstGeom prst="rect">
            <a:avLst/>
          </a:prstGeom>
        </p:spPr>
        <p:txBody>
          <a:bodyPr/>
          <a:lstStyle/>
          <a:p>
            <a:r>
              <a:t>Lorem ipsum dolor sit amet, consectetur.</a:t>
            </a:r>
          </a:p>
        </p:txBody>
      </p:sp>
      <p:sp>
        <p:nvSpPr>
          <p:cNvPr id="263" name="Body Level One…"/>
          <p:cNvSpPr txBox="1">
            <a:spLocks noGrp="1"/>
          </p:cNvSpPr>
          <p:nvPr>
            <p:ph type="body" sz="quarter" idx="1" hasCustomPrompt="1"/>
          </p:nvPr>
        </p:nvSpPr>
        <p:spPr>
          <a:xfrm>
            <a:off x="6648771" y="1882514"/>
            <a:ext cx="4921071" cy="1169552"/>
          </a:xfrm>
          <a:prstGeom prst="rect">
            <a:avLst/>
          </a:prstGeom>
        </p:spPr>
        <p:txBody>
          <a:bodyPr>
            <a:normAutofit/>
          </a:bodyPr>
          <a:lstStyle>
            <a:lvl1pPr marL="0" indent="0">
              <a:buSzTx/>
              <a:buFontTx/>
              <a:buNone/>
              <a:defRPr sz="1400"/>
            </a:lvl1pPr>
            <a:lvl2pPr marL="685800" indent="-228600">
              <a:buFontTx/>
              <a:defRPr sz="1400"/>
            </a:lvl2pPr>
            <a:lvl3pPr marL="1181100" indent="-266700">
              <a:buFontTx/>
              <a:defRPr sz="1400"/>
            </a:lvl3pPr>
            <a:lvl4pPr marL="1662545" indent="-290945">
              <a:buFontTx/>
              <a:defRPr sz="1400"/>
            </a:lvl4pPr>
            <a:lvl5pPr marL="2119745" indent="-290945">
              <a:buFontTx/>
              <a:defRPr sz="1400"/>
            </a:lvl5pPr>
          </a:lstStyle>
          <a:p>
            <a:r>
              <a:t>Lorem ipsum dolor sit amet, consectetur adipiscing elit, sed do eiusmod tempor incididunt ut labore et dolore magna aliqua. Ut enim ad minim veniam, quis nostrud exercitation ullamco laboris nisi ut aliquip ex ea commodo consequat. </a:t>
            </a:r>
          </a:p>
          <a:p>
            <a:pPr lvl="1"/>
            <a:endParaRPr/>
          </a:p>
          <a:p>
            <a:pPr lvl="2"/>
            <a:endParaRPr/>
          </a:p>
          <a:p>
            <a:pPr lvl="3"/>
            <a:endParaRPr/>
          </a:p>
          <a:p>
            <a:pPr lvl="4"/>
            <a:endParaRPr/>
          </a:p>
        </p:txBody>
      </p:sp>
      <p:sp>
        <p:nvSpPr>
          <p:cNvPr id="264" name="Slide Number"/>
          <p:cNvSpPr txBox="1">
            <a:spLocks noGrp="1"/>
          </p:cNvSpPr>
          <p:nvPr>
            <p:ph type="sldNum" sz="quarter" idx="2"/>
          </p:nvPr>
        </p:nvSpPr>
        <p:spPr>
          <a:prstGeom prst="rect">
            <a:avLst/>
          </a:prstGeom>
        </p:spPr>
        <p:txBody>
          <a:bodyPr/>
          <a:lstStyle>
            <a:lvl1pPr>
              <a:defRPr>
                <a:solidFill>
                  <a:schemeClr val="accent6"/>
                </a:solidFill>
              </a:defRPr>
            </a:lvl1pPr>
          </a:lstStyle>
          <a:p>
            <a:fld id="{86CB4B4D-7CA3-9044-876B-883B54F8677D}" type="slidenum">
              <a:t>‹#›</a:t>
            </a:fld>
            <a:endParaRPr/>
          </a:p>
        </p:txBody>
      </p:sp>
    </p:spTree>
  </p:cSld>
  <p:clrMapOvr>
    <a:masterClrMapping/>
  </p:clrMapOvr>
  <p:transition spd="med"/>
</p:sldLayout>
</file>

<file path=ppt/slideLayouts/slideLayout25.xml><?xml version="1.0" encoding="utf-8"?>
<p:sldLayout xmlns:a="http://schemas.openxmlformats.org/drawingml/2006/main" xmlns:r="http://schemas.openxmlformats.org/officeDocument/2006/relationships" xmlns:p="http://schemas.openxmlformats.org/presentationml/2006/main" type="tx">
  <p:cSld name="27_Custom Layout">
    <p:bg>
      <p:bgPr>
        <a:solidFill>
          <a:schemeClr val="accent3"/>
        </a:solidFill>
        <a:effectLst/>
      </p:bgPr>
    </p:bg>
    <p:spTree>
      <p:nvGrpSpPr>
        <p:cNvPr id="1" name=""/>
        <p:cNvGrpSpPr/>
        <p:nvPr/>
      </p:nvGrpSpPr>
      <p:grpSpPr>
        <a:xfrm>
          <a:off x="0" y="0"/>
          <a:ext cx="0" cy="0"/>
          <a:chOff x="0" y="0"/>
          <a:chExt cx="0" cy="0"/>
        </a:xfrm>
      </p:grpSpPr>
      <p:sp>
        <p:nvSpPr>
          <p:cNvPr id="271" name="Picture Placeholder 10"/>
          <p:cNvSpPr>
            <a:spLocks noGrp="1"/>
          </p:cNvSpPr>
          <p:nvPr>
            <p:ph type="pic" idx="21"/>
          </p:nvPr>
        </p:nvSpPr>
        <p:spPr>
          <a:xfrm>
            <a:off x="6096000" y="0"/>
            <a:ext cx="6096000" cy="6858000"/>
          </a:xfrm>
          <a:prstGeom prst="rect">
            <a:avLst/>
          </a:prstGeom>
        </p:spPr>
        <p:txBody>
          <a:bodyPr lIns="91439" rIns="91439"/>
          <a:lstStyle/>
          <a:p>
            <a:endParaRPr/>
          </a:p>
        </p:txBody>
      </p:sp>
      <p:sp>
        <p:nvSpPr>
          <p:cNvPr id="272" name="Lorem ipsum dolor sit amet, consectetur."/>
          <p:cNvSpPr txBox="1">
            <a:spLocks noGrp="1"/>
          </p:cNvSpPr>
          <p:nvPr>
            <p:ph type="title" hasCustomPrompt="1"/>
          </p:nvPr>
        </p:nvSpPr>
        <p:spPr>
          <a:xfrm>
            <a:off x="689316" y="555919"/>
            <a:ext cx="4921072" cy="987066"/>
          </a:xfrm>
          <a:prstGeom prst="rect">
            <a:avLst/>
          </a:prstGeom>
        </p:spPr>
        <p:txBody>
          <a:bodyPr/>
          <a:lstStyle>
            <a:lvl1pPr>
              <a:defRPr>
                <a:solidFill>
                  <a:schemeClr val="accent5"/>
                </a:solidFill>
              </a:defRPr>
            </a:lvl1pPr>
          </a:lstStyle>
          <a:p>
            <a:r>
              <a:t>Lorem ipsum dolor sit amet, consectetur.</a:t>
            </a:r>
          </a:p>
        </p:txBody>
      </p:sp>
      <p:sp>
        <p:nvSpPr>
          <p:cNvPr id="273" name="Body Level One…"/>
          <p:cNvSpPr txBox="1">
            <a:spLocks noGrp="1"/>
          </p:cNvSpPr>
          <p:nvPr>
            <p:ph type="body" sz="quarter" idx="1" hasCustomPrompt="1"/>
          </p:nvPr>
        </p:nvSpPr>
        <p:spPr>
          <a:xfrm>
            <a:off x="689316" y="1882514"/>
            <a:ext cx="4921071" cy="954108"/>
          </a:xfrm>
          <a:prstGeom prst="rect">
            <a:avLst/>
          </a:prstGeom>
        </p:spPr>
        <p:txBody>
          <a:bodyPr>
            <a:normAutofit/>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r>
              <a:t>Lorem ipsum dolor sit amet, consectetur adipiscing elit, sed do eiusmod tempor incididunt ut labore et dolore magna aliqua. Ut enim ad minim veniam, quis nostrud exercitation ullamco laboris nisi ut aliquip ex ea commodo consequat. </a:t>
            </a:r>
          </a:p>
          <a:p>
            <a:pPr lvl="1"/>
            <a:endParaRPr/>
          </a:p>
          <a:p>
            <a:pPr lvl="2"/>
            <a:endParaRPr/>
          </a:p>
          <a:p>
            <a:pPr lvl="3"/>
            <a:endParaRPr/>
          </a:p>
          <a:p>
            <a:pPr lvl="4"/>
            <a:endParaRPr/>
          </a:p>
        </p:txBody>
      </p:sp>
      <p:sp>
        <p:nvSpPr>
          <p:cNvPr id="274"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26.xml><?xml version="1.0" encoding="utf-8"?>
<p:sldLayout xmlns:a="http://schemas.openxmlformats.org/drawingml/2006/main" xmlns:r="http://schemas.openxmlformats.org/officeDocument/2006/relationships" xmlns:p="http://schemas.openxmlformats.org/presentationml/2006/main" type="tx">
  <p:cSld name="16_Custom Layout">
    <p:bg>
      <p:bgPr>
        <a:solidFill>
          <a:schemeClr val="accent3"/>
        </a:solidFill>
        <a:effectLst/>
      </p:bgPr>
    </p:bg>
    <p:spTree>
      <p:nvGrpSpPr>
        <p:cNvPr id="1" name=""/>
        <p:cNvGrpSpPr/>
        <p:nvPr/>
      </p:nvGrpSpPr>
      <p:grpSpPr>
        <a:xfrm>
          <a:off x="0" y="0"/>
          <a:ext cx="0" cy="0"/>
          <a:chOff x="0" y="0"/>
          <a:chExt cx="0" cy="0"/>
        </a:xfrm>
      </p:grpSpPr>
      <p:sp>
        <p:nvSpPr>
          <p:cNvPr id="281" name="Picture Placeholder 10"/>
          <p:cNvSpPr>
            <a:spLocks noGrp="1"/>
          </p:cNvSpPr>
          <p:nvPr>
            <p:ph type="pic" idx="21"/>
          </p:nvPr>
        </p:nvSpPr>
        <p:spPr>
          <a:xfrm>
            <a:off x="6096000" y="0"/>
            <a:ext cx="6096000" cy="6858000"/>
          </a:xfrm>
          <a:prstGeom prst="rect">
            <a:avLst/>
          </a:prstGeom>
        </p:spPr>
        <p:txBody>
          <a:bodyPr lIns="91439" rIns="91439"/>
          <a:lstStyle/>
          <a:p>
            <a:endParaRPr/>
          </a:p>
        </p:txBody>
      </p:sp>
      <p:sp>
        <p:nvSpPr>
          <p:cNvPr id="282" name="Lorem ipsum dolor sit amet, consectetur."/>
          <p:cNvSpPr txBox="1">
            <a:spLocks noGrp="1"/>
          </p:cNvSpPr>
          <p:nvPr>
            <p:ph type="title" hasCustomPrompt="1"/>
          </p:nvPr>
        </p:nvSpPr>
        <p:spPr>
          <a:xfrm>
            <a:off x="689316" y="555919"/>
            <a:ext cx="4921072" cy="987066"/>
          </a:xfrm>
          <a:prstGeom prst="rect">
            <a:avLst/>
          </a:prstGeom>
        </p:spPr>
        <p:txBody>
          <a:bodyPr/>
          <a:lstStyle>
            <a:lvl1pPr>
              <a:defRPr>
                <a:solidFill>
                  <a:schemeClr val="accent5"/>
                </a:solidFill>
              </a:defRPr>
            </a:lvl1pPr>
          </a:lstStyle>
          <a:p>
            <a:r>
              <a:t>Lorem ipsum dolor sit amet, consectetur.</a:t>
            </a:r>
          </a:p>
        </p:txBody>
      </p:sp>
      <p:sp>
        <p:nvSpPr>
          <p:cNvPr id="283" name="Body Level One…"/>
          <p:cNvSpPr txBox="1">
            <a:spLocks noGrp="1"/>
          </p:cNvSpPr>
          <p:nvPr>
            <p:ph type="body" sz="quarter" idx="1" hasCustomPrompt="1"/>
          </p:nvPr>
        </p:nvSpPr>
        <p:spPr>
          <a:xfrm>
            <a:off x="689316" y="1882514"/>
            <a:ext cx="4921071" cy="954108"/>
          </a:xfrm>
          <a:prstGeom prst="rect">
            <a:avLst/>
          </a:prstGeom>
        </p:spPr>
        <p:txBody>
          <a:bodyPr>
            <a:normAutofit/>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r>
              <a:t>Lorem ipsum dolor sit amet, consectetur adipiscing elit, sed do eiusmod tempor incididunt ut labore et dolore magna aliqua. Ut enim ad minim veniam, quis nostrud exercitation ullamco laboris nisi ut aliquip ex ea commodo consequat. </a:t>
            </a:r>
          </a:p>
          <a:p>
            <a:pPr lvl="1"/>
            <a:endParaRPr/>
          </a:p>
          <a:p>
            <a:pPr lvl="2"/>
            <a:endParaRPr/>
          </a:p>
          <a:p>
            <a:pPr lvl="3"/>
            <a:endParaRPr/>
          </a:p>
          <a:p>
            <a:pPr lvl="4"/>
            <a:endParaRPr/>
          </a:p>
        </p:txBody>
      </p:sp>
      <p:sp>
        <p:nvSpPr>
          <p:cNvPr id="284"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27.xml><?xml version="1.0" encoding="utf-8"?>
<p:sldLayout xmlns:a="http://schemas.openxmlformats.org/drawingml/2006/main" xmlns:r="http://schemas.openxmlformats.org/officeDocument/2006/relationships" xmlns:p="http://schemas.openxmlformats.org/presentationml/2006/main" type="tx">
  <p:cSld name="42_Custom Layout">
    <p:bg>
      <p:bgPr>
        <a:solidFill>
          <a:schemeClr val="accent3"/>
        </a:solidFill>
        <a:effectLst/>
      </p:bgPr>
    </p:bg>
    <p:spTree>
      <p:nvGrpSpPr>
        <p:cNvPr id="1" name=""/>
        <p:cNvGrpSpPr/>
        <p:nvPr/>
      </p:nvGrpSpPr>
      <p:grpSpPr>
        <a:xfrm>
          <a:off x="0" y="0"/>
          <a:ext cx="0" cy="0"/>
          <a:chOff x="0" y="0"/>
          <a:chExt cx="0" cy="0"/>
        </a:xfrm>
      </p:grpSpPr>
      <p:sp>
        <p:nvSpPr>
          <p:cNvPr id="291" name="Lorem ipsum dolor sit amet, consectetur."/>
          <p:cNvSpPr txBox="1">
            <a:spLocks noGrp="1"/>
          </p:cNvSpPr>
          <p:nvPr>
            <p:ph type="title" hasCustomPrompt="1"/>
          </p:nvPr>
        </p:nvSpPr>
        <p:spPr>
          <a:xfrm>
            <a:off x="689316" y="555919"/>
            <a:ext cx="4921072" cy="987066"/>
          </a:xfrm>
          <a:prstGeom prst="rect">
            <a:avLst/>
          </a:prstGeom>
        </p:spPr>
        <p:txBody>
          <a:bodyPr/>
          <a:lstStyle>
            <a:lvl1pPr>
              <a:defRPr>
                <a:solidFill>
                  <a:schemeClr val="accent5"/>
                </a:solidFill>
              </a:defRPr>
            </a:lvl1pPr>
          </a:lstStyle>
          <a:p>
            <a:r>
              <a:t>Lorem ipsum dolor sit amet, consectetur.</a:t>
            </a:r>
          </a:p>
        </p:txBody>
      </p:sp>
      <p:sp>
        <p:nvSpPr>
          <p:cNvPr id="292" name="Body Level One…"/>
          <p:cNvSpPr txBox="1">
            <a:spLocks noGrp="1"/>
          </p:cNvSpPr>
          <p:nvPr>
            <p:ph type="body" sz="quarter" idx="1" hasCustomPrompt="1"/>
          </p:nvPr>
        </p:nvSpPr>
        <p:spPr>
          <a:xfrm>
            <a:off x="689316" y="1882514"/>
            <a:ext cx="4921071" cy="954108"/>
          </a:xfrm>
          <a:prstGeom prst="rect">
            <a:avLst/>
          </a:prstGeom>
        </p:spPr>
        <p:txBody>
          <a:bodyPr>
            <a:normAutofit/>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r>
              <a:t>Lorem ipsum dolor sit amet, consectetur adipiscing elit, sed do eiusmod tempor incididunt ut labore et dolore magna aliqua. Ut enim ad minim veniam, quis nostrud exercitation ullamco laboris nisi ut aliquip ex ea commodo consequat. </a:t>
            </a:r>
          </a:p>
          <a:p>
            <a:pPr lvl="1"/>
            <a:endParaRPr/>
          </a:p>
          <a:p>
            <a:pPr lvl="2"/>
            <a:endParaRPr/>
          </a:p>
          <a:p>
            <a:pPr lvl="3"/>
            <a:endParaRPr/>
          </a:p>
          <a:p>
            <a:pPr lvl="4"/>
            <a:endParaRPr/>
          </a:p>
        </p:txBody>
      </p:sp>
      <p:sp>
        <p:nvSpPr>
          <p:cNvPr id="293"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28.xml><?xml version="1.0" encoding="utf-8"?>
<p:sldLayout xmlns:a="http://schemas.openxmlformats.org/drawingml/2006/main" xmlns:r="http://schemas.openxmlformats.org/officeDocument/2006/relationships" xmlns:p="http://schemas.openxmlformats.org/presentationml/2006/main" type="tx">
  <p:cSld name="44_Custom Layout">
    <p:bg>
      <p:bgPr>
        <a:solidFill>
          <a:schemeClr val="accent3"/>
        </a:solidFill>
        <a:effectLst/>
      </p:bgPr>
    </p:bg>
    <p:spTree>
      <p:nvGrpSpPr>
        <p:cNvPr id="1" name=""/>
        <p:cNvGrpSpPr/>
        <p:nvPr/>
      </p:nvGrpSpPr>
      <p:grpSpPr>
        <a:xfrm>
          <a:off x="0" y="0"/>
          <a:ext cx="0" cy="0"/>
          <a:chOff x="0" y="0"/>
          <a:chExt cx="0" cy="0"/>
        </a:xfrm>
      </p:grpSpPr>
      <p:sp>
        <p:nvSpPr>
          <p:cNvPr id="300" name="Lorem ipsum dolor sit amet, consectetur."/>
          <p:cNvSpPr txBox="1">
            <a:spLocks noGrp="1"/>
          </p:cNvSpPr>
          <p:nvPr>
            <p:ph type="title" hasCustomPrompt="1"/>
          </p:nvPr>
        </p:nvSpPr>
        <p:spPr>
          <a:xfrm>
            <a:off x="689316" y="555919"/>
            <a:ext cx="4593884" cy="788230"/>
          </a:xfrm>
          <a:prstGeom prst="rect">
            <a:avLst/>
          </a:prstGeom>
        </p:spPr>
        <p:txBody>
          <a:bodyPr/>
          <a:lstStyle>
            <a:lvl1pPr>
              <a:defRPr sz="2800">
                <a:solidFill>
                  <a:schemeClr val="accent5"/>
                </a:solidFill>
              </a:defRPr>
            </a:lvl1pPr>
          </a:lstStyle>
          <a:p>
            <a:r>
              <a:t>Lorem ipsum dolor sit amet, consectetur.</a:t>
            </a:r>
          </a:p>
        </p:txBody>
      </p:sp>
      <p:sp>
        <p:nvSpPr>
          <p:cNvPr id="301" name="Triangle 8"/>
          <p:cNvSpPr/>
          <p:nvPr/>
        </p:nvSpPr>
        <p:spPr>
          <a:xfrm rot="5400000">
            <a:off x="2480914" y="3028245"/>
            <a:ext cx="6846711" cy="81280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0721" y="0"/>
                </a:lnTo>
                <a:lnTo>
                  <a:pt x="21600" y="21600"/>
                </a:lnTo>
                <a:close/>
              </a:path>
            </a:pathLst>
          </a:custGeom>
          <a:gradFill>
            <a:gsLst>
              <a:gs pos="0">
                <a:srgbClr val="142127"/>
              </a:gs>
              <a:gs pos="100000">
                <a:schemeClr val="accent3"/>
              </a:gs>
            </a:gsLst>
            <a:lin ang="5400000"/>
          </a:gradFill>
          <a:ln w="12700">
            <a:miter lim="400000"/>
          </a:ln>
        </p:spPr>
        <p:txBody>
          <a:bodyPr lIns="45719" rIns="45719" anchor="ctr"/>
          <a:lstStyle/>
          <a:p>
            <a:pPr algn="ctr">
              <a:defRPr>
                <a:solidFill>
                  <a:schemeClr val="accent5"/>
                </a:solidFill>
              </a:defRPr>
            </a:pPr>
            <a:endParaRPr/>
          </a:p>
        </p:txBody>
      </p:sp>
      <p:sp>
        <p:nvSpPr>
          <p:cNvPr id="302" name="Body Level One…"/>
          <p:cNvSpPr txBox="1">
            <a:spLocks noGrp="1"/>
          </p:cNvSpPr>
          <p:nvPr>
            <p:ph type="body" sz="quarter" idx="1" hasCustomPrompt="1"/>
          </p:nvPr>
        </p:nvSpPr>
        <p:spPr>
          <a:xfrm>
            <a:off x="6838122" y="1882514"/>
            <a:ext cx="4664563" cy="1169552"/>
          </a:xfrm>
          <a:prstGeom prst="rect">
            <a:avLst/>
          </a:prstGeom>
        </p:spPr>
        <p:txBody>
          <a:bodyPr>
            <a:normAutofit/>
          </a:bodyPr>
          <a:lstStyle>
            <a:lvl1pPr marL="0" indent="0">
              <a:spcBef>
                <a:spcPts val="600"/>
              </a:spcBef>
              <a:buSzTx/>
              <a:buFontTx/>
              <a:buNone/>
              <a:defRPr sz="1400">
                <a:solidFill>
                  <a:schemeClr val="accent5"/>
                </a:solidFill>
              </a:defRPr>
            </a:lvl1pPr>
            <a:lvl2pPr marL="685800" indent="-228600">
              <a:spcBef>
                <a:spcPts val="600"/>
              </a:spcBef>
              <a:buFontTx/>
              <a:defRPr sz="1400">
                <a:solidFill>
                  <a:schemeClr val="accent5"/>
                </a:solidFill>
              </a:defRPr>
            </a:lvl2pPr>
            <a:lvl3pPr marL="1181100" indent="-266700">
              <a:spcBef>
                <a:spcPts val="600"/>
              </a:spcBef>
              <a:buFontTx/>
              <a:defRPr sz="1400">
                <a:solidFill>
                  <a:schemeClr val="accent5"/>
                </a:solidFill>
              </a:defRPr>
            </a:lvl3pPr>
            <a:lvl4pPr marL="1662545" indent="-290945">
              <a:spcBef>
                <a:spcPts val="600"/>
              </a:spcBef>
              <a:buFontTx/>
              <a:defRPr sz="1400">
                <a:solidFill>
                  <a:schemeClr val="accent5"/>
                </a:solidFill>
              </a:defRPr>
            </a:lvl4pPr>
            <a:lvl5pPr marL="2119745" indent="-290945">
              <a:spcBef>
                <a:spcPts val="600"/>
              </a:spcBef>
              <a:buFontTx/>
              <a:defRPr sz="1400">
                <a:solidFill>
                  <a:schemeClr val="accent5"/>
                </a:solidFill>
              </a:defRPr>
            </a:lvl5pPr>
          </a:lstStyle>
          <a:p>
            <a:r>
              <a:t>Lorem ipsum dolor sit amet, consectetur adipiscing elit, sed do eiusmod tempor incididunt ut labore et dolore magna aliqua. Ut enim ad minim veniam, quis nostrud exercitation ullamco laboris nisi ut aliquip ex ea commodo consequat. </a:t>
            </a:r>
          </a:p>
          <a:p>
            <a:pPr lvl="1"/>
            <a:endParaRPr/>
          </a:p>
          <a:p>
            <a:pPr lvl="2"/>
            <a:endParaRPr/>
          </a:p>
          <a:p>
            <a:pPr lvl="3"/>
            <a:endParaRPr/>
          </a:p>
          <a:p>
            <a:pPr lvl="4"/>
            <a:endParaRPr/>
          </a:p>
        </p:txBody>
      </p:sp>
      <p:sp>
        <p:nvSpPr>
          <p:cNvPr id="303" name="Text Placeholder 5"/>
          <p:cNvSpPr>
            <a:spLocks noGrp="1"/>
          </p:cNvSpPr>
          <p:nvPr>
            <p:ph type="body" sz="quarter" idx="21" hasCustomPrompt="1"/>
          </p:nvPr>
        </p:nvSpPr>
        <p:spPr>
          <a:xfrm>
            <a:off x="6838122" y="555918"/>
            <a:ext cx="3856383" cy="788230"/>
          </a:xfrm>
          <a:prstGeom prst="rect">
            <a:avLst/>
          </a:prstGeom>
        </p:spPr>
        <p:txBody>
          <a:bodyPr>
            <a:normAutofit/>
          </a:bodyPr>
          <a:lstStyle>
            <a:lvl1pPr marL="0" indent="0" defTabSz="859536">
              <a:lnSpc>
                <a:spcPct val="80000"/>
              </a:lnSpc>
              <a:spcBef>
                <a:spcPts val="500"/>
              </a:spcBef>
              <a:buSzTx/>
              <a:buFontTx/>
              <a:buNone/>
              <a:defRPr sz="2632">
                <a:solidFill>
                  <a:schemeClr val="accent5"/>
                </a:solidFill>
                <a:latin typeface="Baskerville"/>
                <a:ea typeface="Baskerville"/>
                <a:cs typeface="Baskerville"/>
                <a:sym typeface="Baskerville"/>
              </a:defRPr>
            </a:lvl1pPr>
          </a:lstStyle>
          <a:p>
            <a:r>
              <a:t>Lorem ipsum dolor sit amet, consectetur </a:t>
            </a:r>
          </a:p>
        </p:txBody>
      </p:sp>
      <p:pic>
        <p:nvPicPr>
          <p:cNvPr id="304" name="Graphic 11" descr="Graphic 11"/>
          <p:cNvPicPr>
            <a:picLocks noChangeAspect="1"/>
          </p:cNvPicPr>
          <p:nvPr/>
        </p:nvPicPr>
        <p:blipFill>
          <a:blip r:embed="rId2"/>
          <a:stretch>
            <a:fillRect/>
          </a:stretch>
        </p:blipFill>
        <p:spPr>
          <a:xfrm>
            <a:off x="11203906" y="555919"/>
            <a:ext cx="465579" cy="520714"/>
          </a:xfrm>
          <a:prstGeom prst="rect">
            <a:avLst/>
          </a:prstGeom>
          <a:ln w="12700">
            <a:miter lim="400000"/>
          </a:ln>
        </p:spPr>
      </p:pic>
      <p:sp>
        <p:nvSpPr>
          <p:cNvPr id="305"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29.xml><?xml version="1.0" encoding="utf-8"?>
<p:sldLayout xmlns:a="http://schemas.openxmlformats.org/drawingml/2006/main" xmlns:r="http://schemas.openxmlformats.org/officeDocument/2006/relationships" xmlns:p="http://schemas.openxmlformats.org/presentationml/2006/main" type="tx">
  <p:cSld name="45_Custom Layout">
    <p:bg>
      <p:bgPr>
        <a:solidFill>
          <a:schemeClr val="accent3"/>
        </a:solidFill>
        <a:effectLst/>
      </p:bgPr>
    </p:bg>
    <p:spTree>
      <p:nvGrpSpPr>
        <p:cNvPr id="1" name=""/>
        <p:cNvGrpSpPr/>
        <p:nvPr/>
      </p:nvGrpSpPr>
      <p:grpSpPr>
        <a:xfrm>
          <a:off x="0" y="0"/>
          <a:ext cx="0" cy="0"/>
          <a:chOff x="0" y="0"/>
          <a:chExt cx="0" cy="0"/>
        </a:xfrm>
      </p:grpSpPr>
      <p:sp>
        <p:nvSpPr>
          <p:cNvPr id="312" name="Lorem ipsum dolor sit amet, consectetur."/>
          <p:cNvSpPr txBox="1">
            <a:spLocks noGrp="1"/>
          </p:cNvSpPr>
          <p:nvPr>
            <p:ph type="title" hasCustomPrompt="1"/>
          </p:nvPr>
        </p:nvSpPr>
        <p:spPr>
          <a:xfrm>
            <a:off x="689316" y="555919"/>
            <a:ext cx="4593884" cy="788230"/>
          </a:xfrm>
          <a:prstGeom prst="rect">
            <a:avLst/>
          </a:prstGeom>
        </p:spPr>
        <p:txBody>
          <a:bodyPr/>
          <a:lstStyle>
            <a:lvl1pPr>
              <a:defRPr sz="2800">
                <a:solidFill>
                  <a:schemeClr val="accent5"/>
                </a:solidFill>
              </a:defRPr>
            </a:lvl1pPr>
          </a:lstStyle>
          <a:p>
            <a:r>
              <a:t>Lorem ipsum dolor sit amet, consectetur.</a:t>
            </a:r>
          </a:p>
        </p:txBody>
      </p:sp>
      <p:sp>
        <p:nvSpPr>
          <p:cNvPr id="313" name="Body Level One…"/>
          <p:cNvSpPr txBox="1">
            <a:spLocks noGrp="1"/>
          </p:cNvSpPr>
          <p:nvPr>
            <p:ph type="body" sz="quarter" idx="1" hasCustomPrompt="1"/>
          </p:nvPr>
        </p:nvSpPr>
        <p:spPr>
          <a:xfrm>
            <a:off x="6838122" y="1882514"/>
            <a:ext cx="4664563" cy="1169552"/>
          </a:xfrm>
          <a:prstGeom prst="rect">
            <a:avLst/>
          </a:prstGeom>
        </p:spPr>
        <p:txBody>
          <a:bodyPr>
            <a:normAutofit/>
          </a:bodyPr>
          <a:lstStyle>
            <a:lvl1pPr marL="0" indent="0">
              <a:spcBef>
                <a:spcPts val="600"/>
              </a:spcBef>
              <a:buSzTx/>
              <a:buFontTx/>
              <a:buNone/>
              <a:defRPr sz="1400">
                <a:solidFill>
                  <a:schemeClr val="accent5"/>
                </a:solidFill>
              </a:defRPr>
            </a:lvl1pPr>
            <a:lvl2pPr marL="685800" indent="-228600">
              <a:spcBef>
                <a:spcPts val="600"/>
              </a:spcBef>
              <a:buFontTx/>
              <a:defRPr sz="1400">
                <a:solidFill>
                  <a:schemeClr val="accent5"/>
                </a:solidFill>
              </a:defRPr>
            </a:lvl2pPr>
            <a:lvl3pPr marL="1181100" indent="-266700">
              <a:spcBef>
                <a:spcPts val="600"/>
              </a:spcBef>
              <a:buFontTx/>
              <a:defRPr sz="1400">
                <a:solidFill>
                  <a:schemeClr val="accent5"/>
                </a:solidFill>
              </a:defRPr>
            </a:lvl3pPr>
            <a:lvl4pPr marL="1662545" indent="-290945">
              <a:spcBef>
                <a:spcPts val="600"/>
              </a:spcBef>
              <a:buFontTx/>
              <a:defRPr sz="1400">
                <a:solidFill>
                  <a:schemeClr val="accent5"/>
                </a:solidFill>
              </a:defRPr>
            </a:lvl4pPr>
            <a:lvl5pPr marL="2119745" indent="-290945">
              <a:spcBef>
                <a:spcPts val="600"/>
              </a:spcBef>
              <a:buFontTx/>
              <a:defRPr sz="1400">
                <a:solidFill>
                  <a:schemeClr val="accent5"/>
                </a:solidFill>
              </a:defRPr>
            </a:lvl5pPr>
          </a:lstStyle>
          <a:p>
            <a:r>
              <a:t>Lorem ipsum dolor sit amet, consectetur adipiscing elit, sed do eiusmod tempor incididunt ut labore et dolore magna aliqua. Ut enim ad minim veniam, quis nostrud exercitation ullamco laboris nisi ut aliquip ex ea commodo consequat. </a:t>
            </a:r>
          </a:p>
          <a:p>
            <a:pPr lvl="1"/>
            <a:endParaRPr/>
          </a:p>
          <a:p>
            <a:pPr lvl="2"/>
            <a:endParaRPr/>
          </a:p>
          <a:p>
            <a:pPr lvl="3"/>
            <a:endParaRPr/>
          </a:p>
          <a:p>
            <a:pPr lvl="4"/>
            <a:endParaRPr/>
          </a:p>
        </p:txBody>
      </p:sp>
      <p:sp>
        <p:nvSpPr>
          <p:cNvPr id="314" name="Text Placeholder 5"/>
          <p:cNvSpPr>
            <a:spLocks noGrp="1"/>
          </p:cNvSpPr>
          <p:nvPr>
            <p:ph type="body" sz="quarter" idx="21" hasCustomPrompt="1"/>
          </p:nvPr>
        </p:nvSpPr>
        <p:spPr>
          <a:xfrm>
            <a:off x="6838122" y="555918"/>
            <a:ext cx="3896140" cy="788230"/>
          </a:xfrm>
          <a:prstGeom prst="rect">
            <a:avLst/>
          </a:prstGeom>
        </p:spPr>
        <p:txBody>
          <a:bodyPr>
            <a:normAutofit/>
          </a:bodyPr>
          <a:lstStyle>
            <a:lvl1pPr marL="0" indent="0" defTabSz="859536">
              <a:lnSpc>
                <a:spcPct val="80000"/>
              </a:lnSpc>
              <a:spcBef>
                <a:spcPts val="500"/>
              </a:spcBef>
              <a:buSzTx/>
              <a:buFontTx/>
              <a:buNone/>
              <a:defRPr sz="2632">
                <a:solidFill>
                  <a:schemeClr val="accent5"/>
                </a:solidFill>
                <a:latin typeface="Baskerville"/>
                <a:ea typeface="Baskerville"/>
                <a:cs typeface="Baskerville"/>
                <a:sym typeface="Baskerville"/>
              </a:defRPr>
            </a:lvl1pPr>
          </a:lstStyle>
          <a:p>
            <a:r>
              <a:t>Lorem ipsum dolor sit amet, consectetur </a:t>
            </a:r>
          </a:p>
        </p:txBody>
      </p:sp>
      <p:sp>
        <p:nvSpPr>
          <p:cNvPr id="315" name="Triangle 8"/>
          <p:cNvSpPr/>
          <p:nvPr/>
        </p:nvSpPr>
        <p:spPr>
          <a:xfrm rot="5400000">
            <a:off x="2480914" y="3028245"/>
            <a:ext cx="6846711" cy="81280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0721" y="0"/>
                </a:lnTo>
                <a:lnTo>
                  <a:pt x="21600" y="21600"/>
                </a:lnTo>
                <a:close/>
              </a:path>
            </a:pathLst>
          </a:custGeom>
          <a:gradFill>
            <a:gsLst>
              <a:gs pos="0">
                <a:srgbClr val="142127"/>
              </a:gs>
              <a:gs pos="100000">
                <a:schemeClr val="accent3"/>
              </a:gs>
            </a:gsLst>
            <a:lin ang="5400000"/>
          </a:gradFill>
          <a:ln w="12700">
            <a:miter lim="400000"/>
          </a:ln>
        </p:spPr>
        <p:txBody>
          <a:bodyPr lIns="45719" rIns="45719" anchor="ctr"/>
          <a:lstStyle/>
          <a:p>
            <a:pPr algn="ctr">
              <a:defRPr>
                <a:solidFill>
                  <a:schemeClr val="accent5"/>
                </a:solidFill>
              </a:defRPr>
            </a:pPr>
            <a:endParaRPr/>
          </a:p>
        </p:txBody>
      </p:sp>
      <p:sp>
        <p:nvSpPr>
          <p:cNvPr id="316" name="Text Placeholder 5"/>
          <p:cNvSpPr>
            <a:spLocks noGrp="1"/>
          </p:cNvSpPr>
          <p:nvPr>
            <p:ph type="body" sz="quarter" idx="22" hasCustomPrompt="1"/>
          </p:nvPr>
        </p:nvSpPr>
        <p:spPr>
          <a:xfrm>
            <a:off x="698911" y="1882514"/>
            <a:ext cx="4593885" cy="1169552"/>
          </a:xfrm>
          <a:prstGeom prst="rect">
            <a:avLst/>
          </a:prstGeom>
        </p:spPr>
        <p:txBody>
          <a:bodyPr>
            <a:normAutofit/>
          </a:bodyPr>
          <a:lstStyle>
            <a:lvl1pPr marL="0" indent="0">
              <a:spcBef>
                <a:spcPts val="600"/>
              </a:spcBef>
              <a:buSzTx/>
              <a:buFontTx/>
              <a:buNone/>
              <a:defRPr sz="1400">
                <a:solidFill>
                  <a:schemeClr val="accent5"/>
                </a:solidFill>
              </a:defRPr>
            </a:lvl1pPr>
          </a:lstStyle>
          <a:p>
            <a:r>
              <a:t>Lorem ipsum dolor sit amet, consectetur adipiscing elit, sed do eiusmod tempor incididunt ut labore et dolore magna aliqua. Ut enim ad minim veniam, quis nostrud exercitation ullamco laboris nisi ut aliquip ex ea commodo consequat. </a:t>
            </a:r>
          </a:p>
        </p:txBody>
      </p:sp>
      <p:pic>
        <p:nvPicPr>
          <p:cNvPr id="317" name="Graphic 9" descr="Graphic 9"/>
          <p:cNvPicPr>
            <a:picLocks noChangeAspect="1"/>
          </p:cNvPicPr>
          <p:nvPr/>
        </p:nvPicPr>
        <p:blipFill>
          <a:blip r:embed="rId2"/>
          <a:stretch>
            <a:fillRect/>
          </a:stretch>
        </p:blipFill>
        <p:spPr>
          <a:xfrm>
            <a:off x="11203906" y="555919"/>
            <a:ext cx="465579" cy="520714"/>
          </a:xfrm>
          <a:prstGeom prst="rect">
            <a:avLst/>
          </a:prstGeom>
          <a:ln w="12700">
            <a:miter lim="400000"/>
          </a:ln>
        </p:spPr>
      </p:pic>
      <p:sp>
        <p:nvSpPr>
          <p:cNvPr id="318"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34_Custom Layout">
    <p:bg>
      <p:bgPr>
        <a:solidFill>
          <a:schemeClr val="accent3"/>
        </a:solidFill>
        <a:effectLst/>
      </p:bgPr>
    </p:bg>
    <p:spTree>
      <p:nvGrpSpPr>
        <p:cNvPr id="1" name=""/>
        <p:cNvGrpSpPr/>
        <p:nvPr/>
      </p:nvGrpSpPr>
      <p:grpSpPr>
        <a:xfrm>
          <a:off x="0" y="0"/>
          <a:ext cx="0" cy="0"/>
          <a:chOff x="0" y="0"/>
          <a:chExt cx="0" cy="0"/>
        </a:xfrm>
      </p:grpSpPr>
      <p:sp>
        <p:nvSpPr>
          <p:cNvPr id="35" name="Picture Placeholder 1"/>
          <p:cNvSpPr>
            <a:spLocks noGrp="1"/>
          </p:cNvSpPr>
          <p:nvPr>
            <p:ph type="pic" idx="21"/>
          </p:nvPr>
        </p:nvSpPr>
        <p:spPr>
          <a:xfrm>
            <a:off x="485044" y="488961"/>
            <a:ext cx="9345478" cy="5939519"/>
          </a:xfrm>
          <a:prstGeom prst="rect">
            <a:avLst/>
          </a:prstGeom>
        </p:spPr>
        <p:txBody>
          <a:bodyPr lIns="91439" rIns="91439"/>
          <a:lstStyle/>
          <a:p>
            <a:endParaRPr/>
          </a:p>
        </p:txBody>
      </p:sp>
      <p:sp>
        <p:nvSpPr>
          <p:cNvPr id="36" name="Hello there,I’m a title slide"/>
          <p:cNvSpPr txBox="1">
            <a:spLocks noGrp="1"/>
          </p:cNvSpPr>
          <p:nvPr>
            <p:ph type="title" hasCustomPrompt="1"/>
          </p:nvPr>
        </p:nvSpPr>
        <p:spPr>
          <a:xfrm>
            <a:off x="748517" y="921273"/>
            <a:ext cx="6055241" cy="3362909"/>
          </a:xfrm>
          <a:prstGeom prst="rect">
            <a:avLst/>
          </a:prstGeom>
        </p:spPr>
        <p:txBody>
          <a:bodyPr/>
          <a:lstStyle>
            <a:lvl1pPr>
              <a:defRPr sz="8800">
                <a:solidFill>
                  <a:schemeClr val="accent4"/>
                </a:solidFill>
              </a:defRPr>
            </a:lvl1pPr>
          </a:lstStyle>
          <a:p>
            <a:r>
              <a:t>Hello there,I’m a title slide</a:t>
            </a:r>
          </a:p>
        </p:txBody>
      </p:sp>
      <p:sp>
        <p:nvSpPr>
          <p:cNvPr id="37" name="Body Level One…"/>
          <p:cNvSpPr txBox="1">
            <a:spLocks noGrp="1"/>
          </p:cNvSpPr>
          <p:nvPr>
            <p:ph type="body" sz="quarter" idx="1" hasCustomPrompt="1"/>
          </p:nvPr>
        </p:nvSpPr>
        <p:spPr>
          <a:xfrm>
            <a:off x="748518" y="5689779"/>
            <a:ext cx="2995630" cy="351141"/>
          </a:xfrm>
          <a:prstGeom prst="rect">
            <a:avLst/>
          </a:prstGeom>
        </p:spPr>
        <p:txBody>
          <a:bodyPr>
            <a:normAutofit/>
          </a:bodyPr>
          <a:lstStyle>
            <a:lvl1pPr marL="0" indent="0">
              <a:buSzTx/>
              <a:buFontTx/>
              <a:buNone/>
              <a:defRPr>
                <a:solidFill>
                  <a:schemeClr val="accent4"/>
                </a:solidFill>
              </a:defRPr>
            </a:lvl1pPr>
            <a:lvl2pPr>
              <a:buFontTx/>
              <a:defRPr>
                <a:solidFill>
                  <a:schemeClr val="accent4"/>
                </a:solidFill>
              </a:defRPr>
            </a:lvl2pPr>
            <a:lvl3pPr>
              <a:buFontTx/>
              <a:defRPr>
                <a:solidFill>
                  <a:schemeClr val="accent4"/>
                </a:solidFill>
              </a:defRPr>
            </a:lvl3pPr>
            <a:lvl4pPr>
              <a:buFontTx/>
              <a:defRPr>
                <a:solidFill>
                  <a:schemeClr val="accent4"/>
                </a:solidFill>
              </a:defRPr>
            </a:lvl4pPr>
            <a:lvl5pPr>
              <a:buFontTx/>
              <a:defRPr>
                <a:solidFill>
                  <a:schemeClr val="accent4"/>
                </a:solidFill>
              </a:defRPr>
            </a:lvl5pPr>
          </a:lstStyle>
          <a:p>
            <a:r>
              <a:t>XX - XX - XXXX</a:t>
            </a:r>
          </a:p>
          <a:p>
            <a:pPr lvl="1"/>
            <a:endParaRPr/>
          </a:p>
          <a:p>
            <a:pPr lvl="2"/>
            <a:endParaRPr/>
          </a:p>
          <a:p>
            <a:pPr lvl="3"/>
            <a:endParaRPr/>
          </a:p>
          <a:p>
            <a:pPr lvl="4"/>
            <a:endParaRPr/>
          </a:p>
        </p:txBody>
      </p:sp>
      <p:pic>
        <p:nvPicPr>
          <p:cNvPr id="38" name="Graphic 2" descr="Graphic 2"/>
          <p:cNvPicPr>
            <a:picLocks noChangeAspect="1"/>
          </p:cNvPicPr>
          <p:nvPr/>
        </p:nvPicPr>
        <p:blipFill>
          <a:blip r:embed="rId2"/>
          <a:stretch>
            <a:fillRect/>
          </a:stretch>
        </p:blipFill>
        <p:spPr>
          <a:xfrm>
            <a:off x="8282867" y="5002819"/>
            <a:ext cx="3037617" cy="1117739"/>
          </a:xfrm>
          <a:prstGeom prst="rect">
            <a:avLst/>
          </a:prstGeom>
          <a:ln w="12700">
            <a:miter lim="400000"/>
          </a:ln>
        </p:spPr>
      </p:pic>
      <p:sp>
        <p:nvSpPr>
          <p:cNvPr id="39" name="Slide Number"/>
          <p:cNvSpPr txBox="1">
            <a:spLocks noGrp="1"/>
          </p:cNvSpPr>
          <p:nvPr>
            <p:ph type="sldNum" sz="quarter" idx="2"/>
          </p:nvPr>
        </p:nvSpPr>
        <p:spPr>
          <a:xfrm>
            <a:off x="7315200" y="6172200"/>
            <a:ext cx="2844800" cy="3683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0.xml><?xml version="1.0" encoding="utf-8"?>
<p:sldLayout xmlns:a="http://schemas.openxmlformats.org/drawingml/2006/main" xmlns:r="http://schemas.openxmlformats.org/officeDocument/2006/relationships" xmlns:p="http://schemas.openxmlformats.org/presentationml/2006/main" type="tx">
  <p:cSld name="46_Custom Layout">
    <p:bg>
      <p:bgPr>
        <a:solidFill>
          <a:schemeClr val="accent3"/>
        </a:solidFill>
        <a:effectLst/>
      </p:bgPr>
    </p:bg>
    <p:spTree>
      <p:nvGrpSpPr>
        <p:cNvPr id="1" name=""/>
        <p:cNvGrpSpPr/>
        <p:nvPr/>
      </p:nvGrpSpPr>
      <p:grpSpPr>
        <a:xfrm>
          <a:off x="0" y="0"/>
          <a:ext cx="0" cy="0"/>
          <a:chOff x="0" y="0"/>
          <a:chExt cx="0" cy="0"/>
        </a:xfrm>
      </p:grpSpPr>
      <p:sp>
        <p:nvSpPr>
          <p:cNvPr id="325" name="Rectangle 7"/>
          <p:cNvSpPr/>
          <p:nvPr/>
        </p:nvSpPr>
        <p:spPr>
          <a:xfrm>
            <a:off x="5497867" y="0"/>
            <a:ext cx="6694132" cy="6858000"/>
          </a:xfrm>
          <a:prstGeom prst="rect">
            <a:avLst/>
          </a:prstGeom>
          <a:solidFill>
            <a:schemeClr val="accent5"/>
          </a:solidFill>
          <a:ln w="12700">
            <a:miter lim="400000"/>
          </a:ln>
        </p:spPr>
        <p:txBody>
          <a:bodyPr lIns="45719" rIns="45719" anchor="ctr"/>
          <a:lstStyle/>
          <a:p>
            <a:pPr algn="ctr">
              <a:defRPr>
                <a:solidFill>
                  <a:schemeClr val="accent5"/>
                </a:solidFill>
              </a:defRPr>
            </a:pPr>
            <a:endParaRPr/>
          </a:p>
        </p:txBody>
      </p:sp>
      <p:sp>
        <p:nvSpPr>
          <p:cNvPr id="326" name="Lorem ipsum dolor sit amet, consectetur."/>
          <p:cNvSpPr txBox="1">
            <a:spLocks noGrp="1"/>
          </p:cNvSpPr>
          <p:nvPr>
            <p:ph type="title" hasCustomPrompt="1"/>
          </p:nvPr>
        </p:nvSpPr>
        <p:spPr>
          <a:xfrm>
            <a:off x="689316" y="555919"/>
            <a:ext cx="4593884" cy="788230"/>
          </a:xfrm>
          <a:prstGeom prst="rect">
            <a:avLst/>
          </a:prstGeom>
        </p:spPr>
        <p:txBody>
          <a:bodyPr/>
          <a:lstStyle>
            <a:lvl1pPr>
              <a:defRPr sz="2800">
                <a:solidFill>
                  <a:schemeClr val="accent5"/>
                </a:solidFill>
              </a:defRPr>
            </a:lvl1pPr>
          </a:lstStyle>
          <a:p>
            <a:r>
              <a:t>Lorem ipsum dolor sit amet, consectetur.</a:t>
            </a:r>
          </a:p>
        </p:txBody>
      </p:sp>
      <p:sp>
        <p:nvSpPr>
          <p:cNvPr id="327" name="Triangle 8"/>
          <p:cNvSpPr/>
          <p:nvPr/>
        </p:nvSpPr>
        <p:spPr>
          <a:xfrm rot="5400000">
            <a:off x="2374388" y="3135053"/>
            <a:ext cx="6846711" cy="599189"/>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0721" y="0"/>
                </a:lnTo>
                <a:lnTo>
                  <a:pt x="21600" y="21600"/>
                </a:lnTo>
                <a:close/>
              </a:path>
            </a:pathLst>
          </a:custGeom>
          <a:solidFill>
            <a:schemeClr val="accent3"/>
          </a:solidFill>
          <a:ln w="12700">
            <a:miter lim="400000"/>
          </a:ln>
        </p:spPr>
        <p:txBody>
          <a:bodyPr lIns="45719" rIns="45719" anchor="ctr"/>
          <a:lstStyle/>
          <a:p>
            <a:pPr algn="ctr">
              <a:defRPr>
                <a:solidFill>
                  <a:schemeClr val="accent5"/>
                </a:solidFill>
              </a:defRPr>
            </a:pPr>
            <a:endParaRPr/>
          </a:p>
        </p:txBody>
      </p:sp>
      <p:sp>
        <p:nvSpPr>
          <p:cNvPr id="328" name="Body Level One…"/>
          <p:cNvSpPr txBox="1">
            <a:spLocks noGrp="1"/>
          </p:cNvSpPr>
          <p:nvPr>
            <p:ph type="body" sz="quarter" idx="1" hasCustomPrompt="1"/>
          </p:nvPr>
        </p:nvSpPr>
        <p:spPr>
          <a:xfrm>
            <a:off x="698911" y="1882514"/>
            <a:ext cx="4593885" cy="954108"/>
          </a:xfrm>
          <a:prstGeom prst="rect">
            <a:avLst/>
          </a:prstGeom>
        </p:spPr>
        <p:txBody>
          <a:bodyPr>
            <a:normAutofit/>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r>
              <a:t>Lorem ipsum dolor sit amet, consectetur adipiscing elit, sed do eiusmod tempor incididunt ut labore et dolore magna aliqua. Ut enim ad minim veniam, quis nostrud exercitation ullamco laboris nisi ut aliquip ex ea commodo consequat. </a:t>
            </a:r>
          </a:p>
          <a:p>
            <a:pPr lvl="1"/>
            <a:endParaRPr/>
          </a:p>
          <a:p>
            <a:pPr lvl="2"/>
            <a:endParaRPr/>
          </a:p>
          <a:p>
            <a:pPr lvl="3"/>
            <a:endParaRPr/>
          </a:p>
          <a:p>
            <a:pPr lvl="4"/>
            <a:endParaRPr/>
          </a:p>
        </p:txBody>
      </p:sp>
      <p:sp>
        <p:nvSpPr>
          <p:cNvPr id="329" name="Text Placeholder 5"/>
          <p:cNvSpPr>
            <a:spLocks noGrp="1"/>
          </p:cNvSpPr>
          <p:nvPr>
            <p:ph type="body" sz="quarter" idx="21" hasCustomPrompt="1"/>
          </p:nvPr>
        </p:nvSpPr>
        <p:spPr>
          <a:xfrm>
            <a:off x="6838122" y="1882514"/>
            <a:ext cx="4664563" cy="1169552"/>
          </a:xfrm>
          <a:prstGeom prst="rect">
            <a:avLst/>
          </a:prstGeom>
        </p:spPr>
        <p:txBody>
          <a:bodyPr>
            <a:normAutofit/>
          </a:bodyPr>
          <a:lstStyle>
            <a:lvl1pPr marL="0" indent="0">
              <a:spcBef>
                <a:spcPts val="600"/>
              </a:spcBef>
              <a:buSzTx/>
              <a:buFontTx/>
              <a:buNone/>
              <a:defRPr sz="1400"/>
            </a:lvl1pPr>
          </a:lstStyle>
          <a:p>
            <a:r>
              <a:t>Lorem ipsum dolor sit amet, consectetur adipiscing elit, sed do eiusmod tempor incididunt ut labore et dolore magna aliqua. Ut enim ad minim veniam, quis nostrud exercitation ullamco laboris nisi ut aliquip ex ea commodo consequat. </a:t>
            </a:r>
          </a:p>
        </p:txBody>
      </p:sp>
      <p:sp>
        <p:nvSpPr>
          <p:cNvPr id="330" name="Text Placeholder 5"/>
          <p:cNvSpPr>
            <a:spLocks noGrp="1"/>
          </p:cNvSpPr>
          <p:nvPr>
            <p:ph type="body" sz="quarter" idx="22" hasCustomPrompt="1"/>
          </p:nvPr>
        </p:nvSpPr>
        <p:spPr>
          <a:xfrm>
            <a:off x="6838122" y="555918"/>
            <a:ext cx="3843271" cy="788230"/>
          </a:xfrm>
          <a:prstGeom prst="rect">
            <a:avLst/>
          </a:prstGeom>
        </p:spPr>
        <p:txBody>
          <a:bodyPr>
            <a:normAutofit/>
          </a:bodyPr>
          <a:lstStyle>
            <a:lvl1pPr marL="0" indent="0" defTabSz="859536">
              <a:lnSpc>
                <a:spcPct val="80000"/>
              </a:lnSpc>
              <a:spcBef>
                <a:spcPts val="500"/>
              </a:spcBef>
              <a:buSzTx/>
              <a:buFontTx/>
              <a:buNone/>
              <a:defRPr sz="2632">
                <a:latin typeface="Baskerville"/>
                <a:ea typeface="Baskerville"/>
                <a:cs typeface="Baskerville"/>
                <a:sym typeface="Baskerville"/>
              </a:defRPr>
            </a:lvl1pPr>
          </a:lstStyle>
          <a:p>
            <a:r>
              <a:t>Lorem ipsum dolor sit amet, consectetur </a:t>
            </a:r>
          </a:p>
        </p:txBody>
      </p:sp>
      <p:pic>
        <p:nvPicPr>
          <p:cNvPr id="331" name="Graphic 13" descr="Graphic 13"/>
          <p:cNvPicPr>
            <a:picLocks noChangeAspect="1"/>
          </p:cNvPicPr>
          <p:nvPr/>
        </p:nvPicPr>
        <p:blipFill>
          <a:blip r:embed="rId2"/>
          <a:stretch>
            <a:fillRect/>
          </a:stretch>
        </p:blipFill>
        <p:spPr>
          <a:xfrm>
            <a:off x="11203906" y="555919"/>
            <a:ext cx="465579" cy="520714"/>
          </a:xfrm>
          <a:prstGeom prst="rect">
            <a:avLst/>
          </a:prstGeom>
          <a:ln w="12700">
            <a:miter lim="400000"/>
          </a:ln>
        </p:spPr>
      </p:pic>
      <p:sp>
        <p:nvSpPr>
          <p:cNvPr id="332"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31.xml><?xml version="1.0" encoding="utf-8"?>
<p:sldLayout xmlns:a="http://schemas.openxmlformats.org/drawingml/2006/main" xmlns:r="http://schemas.openxmlformats.org/officeDocument/2006/relationships" xmlns:p="http://schemas.openxmlformats.org/presentationml/2006/main" type="tx">
  <p:cSld name="41_Custom Layout">
    <p:bg>
      <p:bgPr>
        <a:solidFill>
          <a:schemeClr val="accent3"/>
        </a:solidFill>
        <a:effectLst/>
      </p:bgPr>
    </p:bg>
    <p:spTree>
      <p:nvGrpSpPr>
        <p:cNvPr id="1" name=""/>
        <p:cNvGrpSpPr/>
        <p:nvPr/>
      </p:nvGrpSpPr>
      <p:grpSpPr>
        <a:xfrm>
          <a:off x="0" y="0"/>
          <a:ext cx="0" cy="0"/>
          <a:chOff x="0" y="0"/>
          <a:chExt cx="0" cy="0"/>
        </a:xfrm>
      </p:grpSpPr>
      <p:sp>
        <p:nvSpPr>
          <p:cNvPr id="339" name="Body Level One…"/>
          <p:cNvSpPr txBox="1">
            <a:spLocks noGrp="1"/>
          </p:cNvSpPr>
          <p:nvPr>
            <p:ph type="body" sz="quarter" idx="1" hasCustomPrompt="1"/>
          </p:nvPr>
        </p:nvSpPr>
        <p:spPr>
          <a:xfrm>
            <a:off x="6581616" y="5170992"/>
            <a:ext cx="4921071" cy="954108"/>
          </a:xfrm>
          <a:prstGeom prst="rect">
            <a:avLst/>
          </a:prstGeom>
        </p:spPr>
        <p:txBody>
          <a:bodyPr anchor="b">
            <a:normAutofit/>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r>
              <a:t>Lorem ipsum dolor sit amet, consectetur adipiscing elit, sed do eiusmod tempor incididunt ut labore et dolore magna aliqua. Ut enim ad minim veniam, quis nostrud exercitation ullamco laboris nisi ut aliquip ex ea commodo consequat. </a:t>
            </a:r>
          </a:p>
          <a:p>
            <a:pPr lvl="1"/>
            <a:endParaRPr/>
          </a:p>
          <a:p>
            <a:pPr lvl="2"/>
            <a:endParaRPr/>
          </a:p>
          <a:p>
            <a:pPr lvl="3"/>
            <a:endParaRPr/>
          </a:p>
          <a:p>
            <a:pPr lvl="4"/>
            <a:endParaRPr/>
          </a:p>
        </p:txBody>
      </p:sp>
      <p:pic>
        <p:nvPicPr>
          <p:cNvPr id="340" name="Graphic 4" descr="Graphic 4"/>
          <p:cNvPicPr>
            <a:picLocks noChangeAspect="1"/>
          </p:cNvPicPr>
          <p:nvPr/>
        </p:nvPicPr>
        <p:blipFill>
          <a:blip r:embed="rId2"/>
          <a:stretch>
            <a:fillRect/>
          </a:stretch>
        </p:blipFill>
        <p:spPr>
          <a:xfrm>
            <a:off x="11203906" y="555919"/>
            <a:ext cx="465579" cy="520714"/>
          </a:xfrm>
          <a:prstGeom prst="rect">
            <a:avLst/>
          </a:prstGeom>
          <a:ln w="12700">
            <a:miter lim="400000"/>
          </a:ln>
        </p:spPr>
      </p:pic>
      <p:sp>
        <p:nvSpPr>
          <p:cNvPr id="341" name="Text Placeholder 5"/>
          <p:cNvSpPr>
            <a:spLocks noGrp="1"/>
          </p:cNvSpPr>
          <p:nvPr>
            <p:ph type="body" sz="quarter" idx="21" hasCustomPrompt="1"/>
          </p:nvPr>
        </p:nvSpPr>
        <p:spPr>
          <a:xfrm>
            <a:off x="689316" y="555918"/>
            <a:ext cx="5406684" cy="3046989"/>
          </a:xfrm>
          <a:prstGeom prst="rect">
            <a:avLst/>
          </a:prstGeom>
        </p:spPr>
        <p:txBody>
          <a:bodyPr>
            <a:normAutofit/>
          </a:bodyPr>
          <a:lstStyle>
            <a:lvl1pPr marL="0" indent="0">
              <a:buSzTx/>
              <a:buFontTx/>
              <a:buNone/>
              <a:defRPr sz="4800">
                <a:solidFill>
                  <a:schemeClr val="accent4"/>
                </a:solidFill>
                <a:latin typeface="Baskerville"/>
                <a:ea typeface="Baskerville"/>
                <a:cs typeface="Baskerville"/>
                <a:sym typeface="Baskerville"/>
              </a:defRPr>
            </a:lvl1pPr>
          </a:lstStyle>
          <a:p>
            <a:r>
              <a:t>Lorem ipsum dolor sit amet, consectetur adipiscing elit, sed do eiusmod tempor.</a:t>
            </a:r>
          </a:p>
        </p:txBody>
      </p:sp>
      <p:sp>
        <p:nvSpPr>
          <p:cNvPr id="342"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32.xml><?xml version="1.0" encoding="utf-8"?>
<p:sldLayout xmlns:a="http://schemas.openxmlformats.org/drawingml/2006/main" xmlns:r="http://schemas.openxmlformats.org/officeDocument/2006/relationships" xmlns:p="http://schemas.openxmlformats.org/presentationml/2006/main" type="tx">
  <p:cSld name="43_Custom Layout">
    <p:bg>
      <p:bgPr>
        <a:solidFill>
          <a:schemeClr val="accent4"/>
        </a:solidFill>
        <a:effectLst/>
      </p:bgPr>
    </p:bg>
    <p:spTree>
      <p:nvGrpSpPr>
        <p:cNvPr id="1" name=""/>
        <p:cNvGrpSpPr/>
        <p:nvPr/>
      </p:nvGrpSpPr>
      <p:grpSpPr>
        <a:xfrm>
          <a:off x="0" y="0"/>
          <a:ext cx="0" cy="0"/>
          <a:chOff x="0" y="0"/>
          <a:chExt cx="0" cy="0"/>
        </a:xfrm>
      </p:grpSpPr>
      <p:sp>
        <p:nvSpPr>
          <p:cNvPr id="349" name="Body Level One…"/>
          <p:cNvSpPr txBox="1">
            <a:spLocks noGrp="1"/>
          </p:cNvSpPr>
          <p:nvPr>
            <p:ph type="body" sz="quarter" idx="1" hasCustomPrompt="1"/>
          </p:nvPr>
        </p:nvSpPr>
        <p:spPr>
          <a:xfrm>
            <a:off x="6581616" y="5170992"/>
            <a:ext cx="4921071" cy="954108"/>
          </a:xfrm>
          <a:prstGeom prst="rect">
            <a:avLst/>
          </a:prstGeom>
        </p:spPr>
        <p:txBody>
          <a:bodyPr anchor="b">
            <a:normAutofit/>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r>
              <a:t>Lorem ipsum dolor sit amet, consectetur adipiscing elit, sed do eiusmod tempor incididunt ut labore et dolore magna aliqua. Ut enim ad minim veniam, quis nostrud exercitation ullamco laboris nisi ut aliquip ex ea commodo consequat. </a:t>
            </a:r>
          </a:p>
          <a:p>
            <a:pPr lvl="1"/>
            <a:endParaRPr/>
          </a:p>
          <a:p>
            <a:pPr lvl="2"/>
            <a:endParaRPr/>
          </a:p>
          <a:p>
            <a:pPr lvl="3"/>
            <a:endParaRPr/>
          </a:p>
          <a:p>
            <a:pPr lvl="4"/>
            <a:endParaRPr/>
          </a:p>
        </p:txBody>
      </p:sp>
      <p:pic>
        <p:nvPicPr>
          <p:cNvPr id="350" name="Graphic 4" descr="Graphic 4"/>
          <p:cNvPicPr>
            <a:picLocks noChangeAspect="1"/>
          </p:cNvPicPr>
          <p:nvPr/>
        </p:nvPicPr>
        <p:blipFill>
          <a:blip r:embed="rId2"/>
          <a:stretch>
            <a:fillRect/>
          </a:stretch>
        </p:blipFill>
        <p:spPr>
          <a:xfrm>
            <a:off x="11203906" y="555919"/>
            <a:ext cx="465579" cy="520714"/>
          </a:xfrm>
          <a:prstGeom prst="rect">
            <a:avLst/>
          </a:prstGeom>
          <a:ln w="12700">
            <a:miter lim="400000"/>
          </a:ln>
        </p:spPr>
      </p:pic>
      <p:sp>
        <p:nvSpPr>
          <p:cNvPr id="351" name="Text Placeholder 5"/>
          <p:cNvSpPr>
            <a:spLocks noGrp="1"/>
          </p:cNvSpPr>
          <p:nvPr>
            <p:ph type="body" sz="quarter" idx="21" hasCustomPrompt="1"/>
          </p:nvPr>
        </p:nvSpPr>
        <p:spPr>
          <a:xfrm>
            <a:off x="689316" y="555918"/>
            <a:ext cx="5406684" cy="3046989"/>
          </a:xfrm>
          <a:prstGeom prst="rect">
            <a:avLst/>
          </a:prstGeom>
        </p:spPr>
        <p:txBody>
          <a:bodyPr>
            <a:normAutofit/>
          </a:bodyPr>
          <a:lstStyle>
            <a:lvl1pPr marL="0" indent="0">
              <a:buSzTx/>
              <a:buFontTx/>
              <a:buNone/>
              <a:defRPr sz="4800">
                <a:latin typeface="Baskerville"/>
                <a:ea typeface="Baskerville"/>
                <a:cs typeface="Baskerville"/>
                <a:sym typeface="Baskerville"/>
              </a:defRPr>
            </a:lvl1pPr>
          </a:lstStyle>
          <a:p>
            <a:r>
              <a:t>Lorem ipsum dolor sit amet, consectetur adipiscing elit, sed do eiusmod tempor.</a:t>
            </a:r>
          </a:p>
        </p:txBody>
      </p:sp>
      <p:sp>
        <p:nvSpPr>
          <p:cNvPr id="352"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tx">
  <p:cSld name="36_Custom Layout">
    <p:bg>
      <p:bgPr>
        <a:solidFill>
          <a:schemeClr val="accent3"/>
        </a:solidFill>
        <a:effectLst/>
      </p:bgPr>
    </p:bg>
    <p:spTree>
      <p:nvGrpSpPr>
        <p:cNvPr id="1" name=""/>
        <p:cNvGrpSpPr/>
        <p:nvPr/>
      </p:nvGrpSpPr>
      <p:grpSpPr>
        <a:xfrm>
          <a:off x="0" y="0"/>
          <a:ext cx="0" cy="0"/>
          <a:chOff x="0" y="0"/>
          <a:chExt cx="0" cy="0"/>
        </a:xfrm>
      </p:grpSpPr>
      <p:pic>
        <p:nvPicPr>
          <p:cNvPr id="359" name="Graphic 7" descr="Graphic 7"/>
          <p:cNvPicPr>
            <a:picLocks noChangeAspect="1"/>
          </p:cNvPicPr>
          <p:nvPr/>
        </p:nvPicPr>
        <p:blipFill>
          <a:blip r:embed="rId2"/>
          <a:stretch>
            <a:fillRect/>
          </a:stretch>
        </p:blipFill>
        <p:spPr>
          <a:xfrm>
            <a:off x="11203906" y="555919"/>
            <a:ext cx="465579" cy="520714"/>
          </a:xfrm>
          <a:prstGeom prst="rect">
            <a:avLst/>
          </a:prstGeom>
          <a:ln w="12700">
            <a:miter lim="400000"/>
          </a:ln>
        </p:spPr>
      </p:pic>
      <p:sp>
        <p:nvSpPr>
          <p:cNvPr id="360" name="Lorem ipsum dolor sit amet, consectetur."/>
          <p:cNvSpPr txBox="1">
            <a:spLocks noGrp="1"/>
          </p:cNvSpPr>
          <p:nvPr>
            <p:ph type="title" hasCustomPrompt="1"/>
          </p:nvPr>
        </p:nvSpPr>
        <p:spPr>
          <a:xfrm>
            <a:off x="689316" y="555919"/>
            <a:ext cx="4921072" cy="987066"/>
          </a:xfrm>
          <a:prstGeom prst="rect">
            <a:avLst/>
          </a:prstGeom>
        </p:spPr>
        <p:txBody>
          <a:bodyPr/>
          <a:lstStyle>
            <a:lvl1pPr>
              <a:defRPr>
                <a:solidFill>
                  <a:schemeClr val="accent5"/>
                </a:solidFill>
              </a:defRPr>
            </a:lvl1pPr>
          </a:lstStyle>
          <a:p>
            <a:r>
              <a:t>Lorem ipsum dolor sit amet, consectetur.</a:t>
            </a:r>
          </a:p>
        </p:txBody>
      </p:sp>
      <p:sp>
        <p:nvSpPr>
          <p:cNvPr id="361" name="Body Level One…"/>
          <p:cNvSpPr txBox="1">
            <a:spLocks noGrp="1"/>
          </p:cNvSpPr>
          <p:nvPr>
            <p:ph type="body" sz="quarter" idx="1" hasCustomPrompt="1"/>
          </p:nvPr>
        </p:nvSpPr>
        <p:spPr>
          <a:xfrm>
            <a:off x="689316" y="1882514"/>
            <a:ext cx="4921071" cy="954108"/>
          </a:xfrm>
          <a:prstGeom prst="rect">
            <a:avLst/>
          </a:prstGeom>
        </p:spPr>
        <p:txBody>
          <a:bodyPr>
            <a:normAutofit/>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r>
              <a:t>Lorem ipsum dolor sit amet, consectetur adipiscing elit, sed do eiusmod tempor incididunt ut labore et dolore magna aliqua. Ut enim ad minim veniam, quis nostrud exercitation ullamco laboris nisi ut aliquip ex ea commodo consequat. </a:t>
            </a:r>
          </a:p>
          <a:p>
            <a:pPr lvl="1"/>
            <a:endParaRPr/>
          </a:p>
          <a:p>
            <a:pPr lvl="2"/>
            <a:endParaRPr/>
          </a:p>
          <a:p>
            <a:pPr lvl="3"/>
            <a:endParaRPr/>
          </a:p>
          <a:p>
            <a:pPr lvl="4"/>
            <a:endParaRPr/>
          </a:p>
        </p:txBody>
      </p:sp>
      <p:pic>
        <p:nvPicPr>
          <p:cNvPr id="362" name="Graphic 1" descr="Graphic 1"/>
          <p:cNvPicPr>
            <a:picLocks noChangeAspect="1"/>
          </p:cNvPicPr>
          <p:nvPr/>
        </p:nvPicPr>
        <p:blipFill>
          <a:blip r:embed="rId3"/>
          <a:srcRect l="17156" t="28414" r="36717" b="19397"/>
          <a:stretch>
            <a:fillRect/>
          </a:stretch>
        </p:blipFill>
        <p:spPr>
          <a:xfrm>
            <a:off x="6279775" y="0"/>
            <a:ext cx="5912225" cy="6858000"/>
          </a:xfrm>
          <a:prstGeom prst="rect">
            <a:avLst/>
          </a:prstGeom>
          <a:ln w="12700">
            <a:miter lim="400000"/>
          </a:ln>
        </p:spPr>
      </p:pic>
      <p:sp>
        <p:nvSpPr>
          <p:cNvPr id="363"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34.xml><?xml version="1.0" encoding="utf-8"?>
<p:sldLayout xmlns:a="http://schemas.openxmlformats.org/drawingml/2006/main" xmlns:r="http://schemas.openxmlformats.org/officeDocument/2006/relationships" xmlns:p="http://schemas.openxmlformats.org/presentationml/2006/main" type="tx">
  <p:cSld name="20_Custom Layout">
    <p:bg>
      <p:bgPr>
        <a:solidFill>
          <a:schemeClr val="accent3"/>
        </a:solidFill>
        <a:effectLst/>
      </p:bgPr>
    </p:bg>
    <p:spTree>
      <p:nvGrpSpPr>
        <p:cNvPr id="1" name=""/>
        <p:cNvGrpSpPr/>
        <p:nvPr/>
      </p:nvGrpSpPr>
      <p:grpSpPr>
        <a:xfrm>
          <a:off x="0" y="0"/>
          <a:ext cx="0" cy="0"/>
          <a:chOff x="0" y="0"/>
          <a:chExt cx="0" cy="0"/>
        </a:xfrm>
      </p:grpSpPr>
      <p:sp>
        <p:nvSpPr>
          <p:cNvPr id="370" name="Lorem ipsum dolor sit amet, consectetur."/>
          <p:cNvSpPr txBox="1">
            <a:spLocks noGrp="1"/>
          </p:cNvSpPr>
          <p:nvPr>
            <p:ph type="title" hasCustomPrompt="1"/>
          </p:nvPr>
        </p:nvSpPr>
        <p:spPr>
          <a:xfrm>
            <a:off x="689316" y="555919"/>
            <a:ext cx="4921072" cy="987066"/>
          </a:xfrm>
          <a:prstGeom prst="rect">
            <a:avLst/>
          </a:prstGeom>
        </p:spPr>
        <p:txBody>
          <a:bodyPr/>
          <a:lstStyle>
            <a:lvl1pPr>
              <a:defRPr>
                <a:solidFill>
                  <a:schemeClr val="accent5"/>
                </a:solidFill>
              </a:defRPr>
            </a:lvl1pPr>
          </a:lstStyle>
          <a:p>
            <a:r>
              <a:t>Lorem ipsum dolor sit amet, consectetur.</a:t>
            </a:r>
          </a:p>
        </p:txBody>
      </p:sp>
      <p:sp>
        <p:nvSpPr>
          <p:cNvPr id="371" name="Body Level One…"/>
          <p:cNvSpPr txBox="1">
            <a:spLocks noGrp="1"/>
          </p:cNvSpPr>
          <p:nvPr>
            <p:ph type="body" sz="quarter" idx="1" hasCustomPrompt="1"/>
          </p:nvPr>
        </p:nvSpPr>
        <p:spPr>
          <a:xfrm>
            <a:off x="8901952" y="1882514"/>
            <a:ext cx="2767533" cy="1855768"/>
          </a:xfrm>
          <a:prstGeom prst="rect">
            <a:avLst/>
          </a:prstGeom>
        </p:spPr>
        <p:txBody>
          <a:bodyPr>
            <a:normAutofit/>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r>
              <a:t>Lorem ipsum dolor sit amet, consectetur adipiscing elit, sed do eiusmod tempor incididunt ut labore et dolore magna aliqua. Ut enim ad minim veniam, quis nostrud exercitation ullamco laboris nisi ut aliquip ex ea commodo consequat. </a:t>
            </a:r>
          </a:p>
          <a:p>
            <a:pPr lvl="1"/>
            <a:endParaRPr/>
          </a:p>
          <a:p>
            <a:pPr lvl="2"/>
            <a:endParaRPr/>
          </a:p>
          <a:p>
            <a:pPr lvl="3"/>
            <a:endParaRPr/>
          </a:p>
          <a:p>
            <a:pPr lvl="4"/>
            <a:endParaRPr/>
          </a:p>
        </p:txBody>
      </p:sp>
      <p:pic>
        <p:nvPicPr>
          <p:cNvPr id="372" name="Graphic 1" descr="Graphic 1"/>
          <p:cNvPicPr>
            <a:picLocks noChangeAspect="1"/>
          </p:cNvPicPr>
          <p:nvPr/>
        </p:nvPicPr>
        <p:blipFill>
          <a:blip r:embed="rId2"/>
          <a:stretch>
            <a:fillRect/>
          </a:stretch>
        </p:blipFill>
        <p:spPr>
          <a:xfrm>
            <a:off x="11203906" y="555919"/>
            <a:ext cx="465579" cy="520714"/>
          </a:xfrm>
          <a:prstGeom prst="rect">
            <a:avLst/>
          </a:prstGeom>
          <a:ln w="12700">
            <a:miter lim="400000"/>
          </a:ln>
        </p:spPr>
      </p:pic>
      <p:sp>
        <p:nvSpPr>
          <p:cNvPr id="373"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tx">
  <p:cSld name="3_Custom Layout">
    <p:spTree>
      <p:nvGrpSpPr>
        <p:cNvPr id="1" name=""/>
        <p:cNvGrpSpPr/>
        <p:nvPr/>
      </p:nvGrpSpPr>
      <p:grpSpPr>
        <a:xfrm>
          <a:off x="0" y="0"/>
          <a:ext cx="0" cy="0"/>
          <a:chOff x="0" y="0"/>
          <a:chExt cx="0" cy="0"/>
        </a:xfrm>
      </p:grpSpPr>
      <p:sp>
        <p:nvSpPr>
          <p:cNvPr id="380" name="Picture Placeholder 10"/>
          <p:cNvSpPr>
            <a:spLocks noGrp="1"/>
          </p:cNvSpPr>
          <p:nvPr>
            <p:ph type="pic" idx="21"/>
          </p:nvPr>
        </p:nvSpPr>
        <p:spPr>
          <a:xfrm>
            <a:off x="0" y="0"/>
            <a:ext cx="12192000" cy="6858000"/>
          </a:xfrm>
          <a:prstGeom prst="rect">
            <a:avLst/>
          </a:prstGeom>
        </p:spPr>
        <p:txBody>
          <a:bodyPr lIns="91439" rIns="91439"/>
          <a:lstStyle/>
          <a:p>
            <a:endParaRPr/>
          </a:p>
        </p:txBody>
      </p:sp>
      <p:sp>
        <p:nvSpPr>
          <p:cNvPr id="381" name="Divider slide #1"/>
          <p:cNvSpPr txBox="1">
            <a:spLocks noGrp="1"/>
          </p:cNvSpPr>
          <p:nvPr>
            <p:ph type="title" hasCustomPrompt="1"/>
          </p:nvPr>
        </p:nvSpPr>
        <p:spPr>
          <a:xfrm>
            <a:off x="924389" y="2869046"/>
            <a:ext cx="8982558" cy="995466"/>
          </a:xfrm>
          <a:prstGeom prst="rect">
            <a:avLst/>
          </a:prstGeom>
        </p:spPr>
        <p:txBody>
          <a:bodyPr anchor="ctr"/>
          <a:lstStyle>
            <a:lvl1pPr>
              <a:defRPr sz="7200"/>
            </a:lvl1pPr>
          </a:lstStyle>
          <a:p>
            <a:r>
              <a:t>Divider slide #1</a:t>
            </a:r>
          </a:p>
        </p:txBody>
      </p:sp>
      <p:sp>
        <p:nvSpPr>
          <p:cNvPr id="38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6.xml><?xml version="1.0" encoding="utf-8"?>
<p:sldLayout xmlns:a="http://schemas.openxmlformats.org/drawingml/2006/main" xmlns:r="http://schemas.openxmlformats.org/officeDocument/2006/relationships" xmlns:p="http://schemas.openxmlformats.org/presentationml/2006/main" type="tx">
  <p:cSld name="21_Custom Layout">
    <p:spTree>
      <p:nvGrpSpPr>
        <p:cNvPr id="1" name=""/>
        <p:cNvGrpSpPr/>
        <p:nvPr/>
      </p:nvGrpSpPr>
      <p:grpSpPr>
        <a:xfrm>
          <a:off x="0" y="0"/>
          <a:ext cx="0" cy="0"/>
          <a:chOff x="0" y="0"/>
          <a:chExt cx="0" cy="0"/>
        </a:xfrm>
      </p:grpSpPr>
      <p:pic>
        <p:nvPicPr>
          <p:cNvPr id="389" name="Graphic 5" descr="Graphic 5"/>
          <p:cNvPicPr>
            <a:picLocks noChangeAspect="1"/>
          </p:cNvPicPr>
          <p:nvPr/>
        </p:nvPicPr>
        <p:blipFill>
          <a:blip r:embed="rId2"/>
          <a:stretch>
            <a:fillRect/>
          </a:stretch>
        </p:blipFill>
        <p:spPr>
          <a:xfrm>
            <a:off x="581466" y="484093"/>
            <a:ext cx="9120179" cy="5955733"/>
          </a:xfrm>
          <a:prstGeom prst="rect">
            <a:avLst/>
          </a:prstGeom>
          <a:ln w="12700">
            <a:miter lim="400000"/>
          </a:ln>
        </p:spPr>
      </p:pic>
      <p:sp>
        <p:nvSpPr>
          <p:cNvPr id="390" name="Dividerslide #1"/>
          <p:cNvSpPr txBox="1">
            <a:spLocks noGrp="1"/>
          </p:cNvSpPr>
          <p:nvPr>
            <p:ph type="title" hasCustomPrompt="1"/>
          </p:nvPr>
        </p:nvSpPr>
        <p:spPr>
          <a:xfrm>
            <a:off x="985213" y="788393"/>
            <a:ext cx="5834042" cy="2279536"/>
          </a:xfrm>
          <a:prstGeom prst="rect">
            <a:avLst/>
          </a:prstGeom>
        </p:spPr>
        <p:txBody>
          <a:bodyPr/>
          <a:lstStyle>
            <a:lvl1pPr>
              <a:defRPr sz="8800"/>
            </a:lvl1pPr>
          </a:lstStyle>
          <a:p>
            <a:r>
              <a:t>Dividerslide #1</a:t>
            </a:r>
          </a:p>
        </p:txBody>
      </p:sp>
      <p:sp>
        <p:nvSpPr>
          <p:cNvPr id="39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7.xml><?xml version="1.0" encoding="utf-8"?>
<p:sldLayout xmlns:a="http://schemas.openxmlformats.org/drawingml/2006/main" xmlns:r="http://schemas.openxmlformats.org/officeDocument/2006/relationships" xmlns:p="http://schemas.openxmlformats.org/presentationml/2006/main" type="tx">
  <p:cSld name="32_Custom Layout">
    <p:spTree>
      <p:nvGrpSpPr>
        <p:cNvPr id="1" name=""/>
        <p:cNvGrpSpPr/>
        <p:nvPr/>
      </p:nvGrpSpPr>
      <p:grpSpPr>
        <a:xfrm>
          <a:off x="0" y="0"/>
          <a:ext cx="0" cy="0"/>
          <a:chOff x="0" y="0"/>
          <a:chExt cx="0" cy="0"/>
        </a:xfrm>
      </p:grpSpPr>
      <p:pic>
        <p:nvPicPr>
          <p:cNvPr id="398" name="Graphic 5" descr="Graphic 5"/>
          <p:cNvPicPr>
            <a:picLocks noChangeAspect="1"/>
          </p:cNvPicPr>
          <p:nvPr/>
        </p:nvPicPr>
        <p:blipFill>
          <a:blip r:embed="rId2"/>
          <a:stretch>
            <a:fillRect/>
          </a:stretch>
        </p:blipFill>
        <p:spPr>
          <a:xfrm>
            <a:off x="690746" y="542288"/>
            <a:ext cx="5122832" cy="5832620"/>
          </a:xfrm>
          <a:prstGeom prst="rect">
            <a:avLst/>
          </a:prstGeom>
          <a:ln w="12700">
            <a:miter lim="400000"/>
          </a:ln>
        </p:spPr>
      </p:pic>
      <p:sp>
        <p:nvSpPr>
          <p:cNvPr id="399" name="Dividerslide #1"/>
          <p:cNvSpPr txBox="1">
            <a:spLocks noGrp="1"/>
          </p:cNvSpPr>
          <p:nvPr>
            <p:ph type="title" hasCustomPrompt="1"/>
          </p:nvPr>
        </p:nvSpPr>
        <p:spPr>
          <a:xfrm>
            <a:off x="985213" y="788393"/>
            <a:ext cx="9724116" cy="2279536"/>
          </a:xfrm>
          <a:prstGeom prst="rect">
            <a:avLst/>
          </a:prstGeom>
        </p:spPr>
        <p:txBody>
          <a:bodyPr/>
          <a:lstStyle>
            <a:lvl1pPr>
              <a:defRPr sz="8800"/>
            </a:lvl1pPr>
          </a:lstStyle>
          <a:p>
            <a:r>
              <a:t>Dividerslide #1</a:t>
            </a:r>
          </a:p>
        </p:txBody>
      </p:sp>
      <p:sp>
        <p:nvSpPr>
          <p:cNvPr id="40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type="tx">
  <p:cSld name="24_Custom Layout">
    <p:bg>
      <p:bgPr>
        <a:solidFill>
          <a:schemeClr val="accent3"/>
        </a:solidFill>
        <a:effectLst/>
      </p:bgPr>
    </p:bg>
    <p:spTree>
      <p:nvGrpSpPr>
        <p:cNvPr id="1" name=""/>
        <p:cNvGrpSpPr/>
        <p:nvPr/>
      </p:nvGrpSpPr>
      <p:grpSpPr>
        <a:xfrm>
          <a:off x="0" y="0"/>
          <a:ext cx="0" cy="0"/>
          <a:chOff x="0" y="0"/>
          <a:chExt cx="0" cy="0"/>
        </a:xfrm>
      </p:grpSpPr>
      <p:sp>
        <p:nvSpPr>
          <p:cNvPr id="407" name="Picture Placeholder 9"/>
          <p:cNvSpPr>
            <a:spLocks noGrp="1"/>
          </p:cNvSpPr>
          <p:nvPr>
            <p:ph type="pic" idx="21"/>
          </p:nvPr>
        </p:nvSpPr>
        <p:spPr>
          <a:xfrm>
            <a:off x="0" y="3875"/>
            <a:ext cx="6096001" cy="6858001"/>
          </a:xfrm>
          <a:prstGeom prst="rect">
            <a:avLst/>
          </a:prstGeom>
        </p:spPr>
        <p:txBody>
          <a:bodyPr lIns="91439" rIns="91439"/>
          <a:lstStyle/>
          <a:p>
            <a:endParaRPr/>
          </a:p>
        </p:txBody>
      </p:sp>
      <p:pic>
        <p:nvPicPr>
          <p:cNvPr id="408" name="Graphic 4" descr="Graphic 4"/>
          <p:cNvPicPr>
            <a:picLocks noChangeAspect="1"/>
          </p:cNvPicPr>
          <p:nvPr/>
        </p:nvPicPr>
        <p:blipFill>
          <a:blip r:embed="rId2"/>
          <a:stretch>
            <a:fillRect/>
          </a:stretch>
        </p:blipFill>
        <p:spPr>
          <a:xfrm>
            <a:off x="11203906" y="555919"/>
            <a:ext cx="465579" cy="520714"/>
          </a:xfrm>
          <a:prstGeom prst="rect">
            <a:avLst/>
          </a:prstGeom>
          <a:ln w="12700">
            <a:miter lim="400000"/>
          </a:ln>
        </p:spPr>
      </p:pic>
      <p:sp>
        <p:nvSpPr>
          <p:cNvPr id="409" name="Divider slide #1"/>
          <p:cNvSpPr txBox="1">
            <a:spLocks noGrp="1"/>
          </p:cNvSpPr>
          <p:nvPr>
            <p:ph type="title" hasCustomPrompt="1"/>
          </p:nvPr>
        </p:nvSpPr>
        <p:spPr>
          <a:xfrm>
            <a:off x="4773478" y="2869046"/>
            <a:ext cx="6307810" cy="995466"/>
          </a:xfrm>
          <a:prstGeom prst="rect">
            <a:avLst/>
          </a:prstGeom>
        </p:spPr>
        <p:txBody>
          <a:bodyPr anchor="ctr"/>
          <a:lstStyle>
            <a:lvl1pPr>
              <a:defRPr sz="7200">
                <a:solidFill>
                  <a:schemeClr val="accent5"/>
                </a:solidFill>
              </a:defRPr>
            </a:lvl1pPr>
          </a:lstStyle>
          <a:p>
            <a:r>
              <a:t>Divider slide #1</a:t>
            </a:r>
          </a:p>
        </p:txBody>
      </p:sp>
      <p:sp>
        <p:nvSpPr>
          <p:cNvPr id="410"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39.xml><?xml version="1.0" encoding="utf-8"?>
<p:sldLayout xmlns:a="http://schemas.openxmlformats.org/drawingml/2006/main" xmlns:r="http://schemas.openxmlformats.org/officeDocument/2006/relationships" xmlns:p="http://schemas.openxmlformats.org/presentationml/2006/main" type="tx">
  <p:cSld name="5_Custom Layout">
    <p:bg>
      <p:bgPr>
        <a:solidFill>
          <a:schemeClr val="accent1"/>
        </a:solidFill>
        <a:effectLst/>
      </p:bgPr>
    </p:bg>
    <p:spTree>
      <p:nvGrpSpPr>
        <p:cNvPr id="1" name=""/>
        <p:cNvGrpSpPr/>
        <p:nvPr/>
      </p:nvGrpSpPr>
      <p:grpSpPr>
        <a:xfrm>
          <a:off x="0" y="0"/>
          <a:ext cx="0" cy="0"/>
          <a:chOff x="0" y="0"/>
          <a:chExt cx="0" cy="0"/>
        </a:xfrm>
      </p:grpSpPr>
      <p:sp>
        <p:nvSpPr>
          <p:cNvPr id="417" name="Divider slide #1"/>
          <p:cNvSpPr txBox="1">
            <a:spLocks noGrp="1"/>
          </p:cNvSpPr>
          <p:nvPr>
            <p:ph type="title" hasCustomPrompt="1"/>
          </p:nvPr>
        </p:nvSpPr>
        <p:spPr>
          <a:xfrm>
            <a:off x="985213" y="2869046"/>
            <a:ext cx="10684273" cy="995466"/>
          </a:xfrm>
          <a:prstGeom prst="rect">
            <a:avLst/>
          </a:prstGeom>
        </p:spPr>
        <p:txBody>
          <a:bodyPr anchor="ctr"/>
          <a:lstStyle>
            <a:lvl1pPr>
              <a:defRPr sz="7200"/>
            </a:lvl1pPr>
          </a:lstStyle>
          <a:p>
            <a:r>
              <a:t>Divider slide #1</a:t>
            </a:r>
          </a:p>
        </p:txBody>
      </p:sp>
      <p:sp>
        <p:nvSpPr>
          <p:cNvPr id="41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35_Custom Layout">
    <p:bg>
      <p:bgPr>
        <a:solidFill>
          <a:schemeClr val="accent3"/>
        </a:solidFill>
        <a:effectLst/>
      </p:bgPr>
    </p:bg>
    <p:spTree>
      <p:nvGrpSpPr>
        <p:cNvPr id="1" name=""/>
        <p:cNvGrpSpPr/>
        <p:nvPr/>
      </p:nvGrpSpPr>
      <p:grpSpPr>
        <a:xfrm>
          <a:off x="0" y="0"/>
          <a:ext cx="0" cy="0"/>
          <a:chOff x="0" y="0"/>
          <a:chExt cx="0" cy="0"/>
        </a:xfrm>
      </p:grpSpPr>
      <p:pic>
        <p:nvPicPr>
          <p:cNvPr id="46" name="Graphic 5" descr="Graphic 5"/>
          <p:cNvPicPr>
            <a:picLocks noChangeAspect="1"/>
          </p:cNvPicPr>
          <p:nvPr/>
        </p:nvPicPr>
        <p:blipFill>
          <a:blip r:embed="rId2"/>
          <a:stretch>
            <a:fillRect/>
          </a:stretch>
        </p:blipFill>
        <p:spPr>
          <a:xfrm>
            <a:off x="0" y="479423"/>
            <a:ext cx="9131114" cy="5955734"/>
          </a:xfrm>
          <a:prstGeom prst="rect">
            <a:avLst/>
          </a:prstGeom>
          <a:ln w="12700">
            <a:miter lim="400000"/>
          </a:ln>
        </p:spPr>
      </p:pic>
      <p:sp>
        <p:nvSpPr>
          <p:cNvPr id="47" name="Hello there,I’m a title slide"/>
          <p:cNvSpPr txBox="1">
            <a:spLocks noGrp="1"/>
          </p:cNvSpPr>
          <p:nvPr>
            <p:ph type="title" hasCustomPrompt="1"/>
          </p:nvPr>
        </p:nvSpPr>
        <p:spPr>
          <a:xfrm>
            <a:off x="748518" y="921273"/>
            <a:ext cx="6553235" cy="4446284"/>
          </a:xfrm>
          <a:prstGeom prst="rect">
            <a:avLst/>
          </a:prstGeom>
        </p:spPr>
        <p:txBody>
          <a:bodyPr/>
          <a:lstStyle>
            <a:lvl1pPr>
              <a:defRPr sz="8800">
                <a:solidFill>
                  <a:schemeClr val="accent2"/>
                </a:solidFill>
              </a:defRPr>
            </a:lvl1pPr>
          </a:lstStyle>
          <a:p>
            <a:r>
              <a:t>Hello there,I’m a title slide</a:t>
            </a:r>
          </a:p>
        </p:txBody>
      </p:sp>
      <p:sp>
        <p:nvSpPr>
          <p:cNvPr id="48" name="Body Level One…"/>
          <p:cNvSpPr txBox="1">
            <a:spLocks noGrp="1"/>
          </p:cNvSpPr>
          <p:nvPr>
            <p:ph type="body" sz="quarter" idx="1" hasCustomPrompt="1"/>
          </p:nvPr>
        </p:nvSpPr>
        <p:spPr>
          <a:xfrm>
            <a:off x="748520" y="5689779"/>
            <a:ext cx="2424986" cy="351141"/>
          </a:xfrm>
          <a:prstGeom prst="rect">
            <a:avLst/>
          </a:prstGeom>
        </p:spPr>
        <p:txBody>
          <a:bodyPr>
            <a:normAutofit/>
          </a:bodyPr>
          <a:lstStyle>
            <a:lvl1pPr marL="0" indent="0">
              <a:buSzTx/>
              <a:buFontTx/>
              <a:buNone/>
              <a:defRPr>
                <a:solidFill>
                  <a:schemeClr val="accent2"/>
                </a:solidFill>
              </a:defRPr>
            </a:lvl1pPr>
            <a:lvl2pPr>
              <a:buFontTx/>
              <a:defRPr>
                <a:solidFill>
                  <a:schemeClr val="accent2"/>
                </a:solidFill>
              </a:defRPr>
            </a:lvl2pPr>
            <a:lvl3pPr>
              <a:buFontTx/>
              <a:defRPr>
                <a:solidFill>
                  <a:schemeClr val="accent2"/>
                </a:solidFill>
              </a:defRPr>
            </a:lvl3pPr>
            <a:lvl4pPr>
              <a:buFontTx/>
              <a:defRPr>
                <a:solidFill>
                  <a:schemeClr val="accent2"/>
                </a:solidFill>
              </a:defRPr>
            </a:lvl4pPr>
            <a:lvl5pPr>
              <a:buFontTx/>
              <a:defRPr>
                <a:solidFill>
                  <a:schemeClr val="accent2"/>
                </a:solidFill>
              </a:defRPr>
            </a:lvl5pPr>
          </a:lstStyle>
          <a:p>
            <a:r>
              <a:t>XX - XX - XXXX</a:t>
            </a:r>
          </a:p>
          <a:p>
            <a:pPr lvl="1"/>
            <a:endParaRPr/>
          </a:p>
          <a:p>
            <a:pPr lvl="2"/>
            <a:endParaRPr/>
          </a:p>
          <a:p>
            <a:pPr lvl="3"/>
            <a:endParaRPr/>
          </a:p>
          <a:p>
            <a:pPr lvl="4"/>
            <a:endParaRPr/>
          </a:p>
        </p:txBody>
      </p:sp>
      <p:pic>
        <p:nvPicPr>
          <p:cNvPr id="49" name="Graphic 1" descr="Graphic 1"/>
          <p:cNvPicPr>
            <a:picLocks noChangeAspect="1"/>
          </p:cNvPicPr>
          <p:nvPr/>
        </p:nvPicPr>
        <p:blipFill>
          <a:blip r:embed="rId3"/>
          <a:stretch>
            <a:fillRect/>
          </a:stretch>
        </p:blipFill>
        <p:spPr>
          <a:xfrm>
            <a:off x="8282867" y="5002819"/>
            <a:ext cx="3037617" cy="1117739"/>
          </a:xfrm>
          <a:prstGeom prst="rect">
            <a:avLst/>
          </a:prstGeom>
          <a:ln w="12700">
            <a:miter lim="400000"/>
          </a:ln>
        </p:spPr>
      </p:pic>
      <p:sp>
        <p:nvSpPr>
          <p:cNvPr id="50" name="Slide Number"/>
          <p:cNvSpPr txBox="1">
            <a:spLocks noGrp="1"/>
          </p:cNvSpPr>
          <p:nvPr>
            <p:ph type="sldNum" sz="quarter" idx="2"/>
          </p:nvPr>
        </p:nvSpPr>
        <p:spPr>
          <a:xfrm>
            <a:off x="7315200" y="6172200"/>
            <a:ext cx="2844800" cy="3683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0.xml><?xml version="1.0" encoding="utf-8"?>
<p:sldLayout xmlns:a="http://schemas.openxmlformats.org/drawingml/2006/main" xmlns:r="http://schemas.openxmlformats.org/officeDocument/2006/relationships" xmlns:p="http://schemas.openxmlformats.org/presentationml/2006/main" type="tx">
  <p:cSld name="39_Custom Layout">
    <p:bg>
      <p:bgPr>
        <a:solidFill>
          <a:schemeClr val="accent2"/>
        </a:solidFill>
        <a:effectLst/>
      </p:bgPr>
    </p:bg>
    <p:spTree>
      <p:nvGrpSpPr>
        <p:cNvPr id="1" name=""/>
        <p:cNvGrpSpPr/>
        <p:nvPr/>
      </p:nvGrpSpPr>
      <p:grpSpPr>
        <a:xfrm>
          <a:off x="0" y="0"/>
          <a:ext cx="0" cy="0"/>
          <a:chOff x="0" y="0"/>
          <a:chExt cx="0" cy="0"/>
        </a:xfrm>
      </p:grpSpPr>
      <p:sp>
        <p:nvSpPr>
          <p:cNvPr id="425" name="Divider slide #1"/>
          <p:cNvSpPr txBox="1">
            <a:spLocks noGrp="1"/>
          </p:cNvSpPr>
          <p:nvPr>
            <p:ph type="title" hasCustomPrompt="1"/>
          </p:nvPr>
        </p:nvSpPr>
        <p:spPr>
          <a:xfrm>
            <a:off x="985213" y="2869046"/>
            <a:ext cx="10684273" cy="995466"/>
          </a:xfrm>
          <a:prstGeom prst="rect">
            <a:avLst/>
          </a:prstGeom>
        </p:spPr>
        <p:txBody>
          <a:bodyPr anchor="ctr"/>
          <a:lstStyle>
            <a:lvl1pPr>
              <a:defRPr sz="7200"/>
            </a:lvl1pPr>
          </a:lstStyle>
          <a:p>
            <a:r>
              <a:t>Divider slide #1</a:t>
            </a:r>
          </a:p>
        </p:txBody>
      </p:sp>
      <p:sp>
        <p:nvSpPr>
          <p:cNvPr id="42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1.xml><?xml version="1.0" encoding="utf-8"?>
<p:sldLayout xmlns:a="http://schemas.openxmlformats.org/drawingml/2006/main" xmlns:r="http://schemas.openxmlformats.org/officeDocument/2006/relationships" xmlns:p="http://schemas.openxmlformats.org/presentationml/2006/main" type="tx">
  <p:cSld name="40_Custom Layout">
    <p:bg>
      <p:bgPr>
        <a:solidFill>
          <a:schemeClr val="accent4"/>
        </a:solidFill>
        <a:effectLst/>
      </p:bgPr>
    </p:bg>
    <p:spTree>
      <p:nvGrpSpPr>
        <p:cNvPr id="1" name=""/>
        <p:cNvGrpSpPr/>
        <p:nvPr/>
      </p:nvGrpSpPr>
      <p:grpSpPr>
        <a:xfrm>
          <a:off x="0" y="0"/>
          <a:ext cx="0" cy="0"/>
          <a:chOff x="0" y="0"/>
          <a:chExt cx="0" cy="0"/>
        </a:xfrm>
      </p:grpSpPr>
      <p:sp>
        <p:nvSpPr>
          <p:cNvPr id="433" name="Divider slide #1"/>
          <p:cNvSpPr txBox="1">
            <a:spLocks noGrp="1"/>
          </p:cNvSpPr>
          <p:nvPr>
            <p:ph type="title" hasCustomPrompt="1"/>
          </p:nvPr>
        </p:nvSpPr>
        <p:spPr>
          <a:xfrm>
            <a:off x="985213" y="2869046"/>
            <a:ext cx="10684273" cy="995466"/>
          </a:xfrm>
          <a:prstGeom prst="rect">
            <a:avLst/>
          </a:prstGeom>
        </p:spPr>
        <p:txBody>
          <a:bodyPr anchor="ctr"/>
          <a:lstStyle>
            <a:lvl1pPr>
              <a:defRPr sz="7200"/>
            </a:lvl1pPr>
          </a:lstStyle>
          <a:p>
            <a:r>
              <a:t>Divider slide #1</a:t>
            </a:r>
          </a:p>
        </p:txBody>
      </p:sp>
      <p:sp>
        <p:nvSpPr>
          <p:cNvPr id="43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tx">
  <p:cSld name="4_Custom Layout">
    <p:bg>
      <p:bgPr>
        <a:solidFill>
          <a:schemeClr val="accent3"/>
        </a:solidFill>
        <a:effectLst/>
      </p:bgPr>
    </p:bg>
    <p:spTree>
      <p:nvGrpSpPr>
        <p:cNvPr id="1" name=""/>
        <p:cNvGrpSpPr/>
        <p:nvPr/>
      </p:nvGrpSpPr>
      <p:grpSpPr>
        <a:xfrm>
          <a:off x="0" y="0"/>
          <a:ext cx="0" cy="0"/>
          <a:chOff x="0" y="0"/>
          <a:chExt cx="0" cy="0"/>
        </a:xfrm>
      </p:grpSpPr>
      <p:sp>
        <p:nvSpPr>
          <p:cNvPr id="441" name="Picture Placeholder 5"/>
          <p:cNvSpPr>
            <a:spLocks noGrp="1"/>
          </p:cNvSpPr>
          <p:nvPr>
            <p:ph type="pic" idx="21"/>
          </p:nvPr>
        </p:nvSpPr>
        <p:spPr>
          <a:xfrm>
            <a:off x="0" y="488961"/>
            <a:ext cx="9345477" cy="5939519"/>
          </a:xfrm>
          <a:prstGeom prst="rect">
            <a:avLst/>
          </a:prstGeom>
        </p:spPr>
        <p:txBody>
          <a:bodyPr lIns="91439" rIns="91439"/>
          <a:lstStyle/>
          <a:p>
            <a:endParaRPr/>
          </a:p>
        </p:txBody>
      </p:sp>
      <p:sp>
        <p:nvSpPr>
          <p:cNvPr id="442" name="Divider slide #1"/>
          <p:cNvSpPr txBox="1">
            <a:spLocks noGrp="1"/>
          </p:cNvSpPr>
          <p:nvPr>
            <p:ph type="title" hasCustomPrompt="1"/>
          </p:nvPr>
        </p:nvSpPr>
        <p:spPr>
          <a:xfrm>
            <a:off x="6096000" y="2550217"/>
            <a:ext cx="5573484" cy="1881863"/>
          </a:xfrm>
          <a:prstGeom prst="rect">
            <a:avLst/>
          </a:prstGeom>
        </p:spPr>
        <p:txBody>
          <a:bodyPr anchor="ctr"/>
          <a:lstStyle>
            <a:lvl1pPr>
              <a:defRPr sz="7200">
                <a:solidFill>
                  <a:schemeClr val="accent5"/>
                </a:solidFill>
              </a:defRPr>
            </a:lvl1pPr>
          </a:lstStyle>
          <a:p>
            <a:r>
              <a:t>Divider slide #1</a:t>
            </a:r>
          </a:p>
        </p:txBody>
      </p:sp>
      <p:pic>
        <p:nvPicPr>
          <p:cNvPr id="443" name="Graphic 7" descr="Graphic 7"/>
          <p:cNvPicPr>
            <a:picLocks noChangeAspect="1"/>
          </p:cNvPicPr>
          <p:nvPr/>
        </p:nvPicPr>
        <p:blipFill>
          <a:blip r:embed="rId2"/>
          <a:stretch>
            <a:fillRect/>
          </a:stretch>
        </p:blipFill>
        <p:spPr>
          <a:xfrm>
            <a:off x="11203906" y="555919"/>
            <a:ext cx="465579" cy="520714"/>
          </a:xfrm>
          <a:prstGeom prst="rect">
            <a:avLst/>
          </a:prstGeom>
          <a:ln w="12700">
            <a:miter lim="400000"/>
          </a:ln>
        </p:spPr>
      </p:pic>
      <p:sp>
        <p:nvSpPr>
          <p:cNvPr id="444"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type="tx">
  <p:cSld name="6_Custom Layout">
    <p:bg>
      <p:bgPr>
        <a:solidFill>
          <a:schemeClr val="accent3"/>
        </a:solidFill>
        <a:effectLst/>
      </p:bgPr>
    </p:bg>
    <p:spTree>
      <p:nvGrpSpPr>
        <p:cNvPr id="1" name=""/>
        <p:cNvGrpSpPr/>
        <p:nvPr/>
      </p:nvGrpSpPr>
      <p:grpSpPr>
        <a:xfrm>
          <a:off x="0" y="0"/>
          <a:ext cx="0" cy="0"/>
          <a:chOff x="0" y="0"/>
          <a:chExt cx="0" cy="0"/>
        </a:xfrm>
      </p:grpSpPr>
      <p:pic>
        <p:nvPicPr>
          <p:cNvPr id="451" name="Graphic 8" descr="Graphic 8"/>
          <p:cNvPicPr>
            <a:picLocks noChangeAspect="1"/>
          </p:cNvPicPr>
          <p:nvPr/>
        </p:nvPicPr>
        <p:blipFill>
          <a:blip r:embed="rId2"/>
          <a:stretch>
            <a:fillRect/>
          </a:stretch>
        </p:blipFill>
        <p:spPr>
          <a:xfrm>
            <a:off x="662148" y="443751"/>
            <a:ext cx="9120179" cy="6061387"/>
          </a:xfrm>
          <a:prstGeom prst="rect">
            <a:avLst/>
          </a:prstGeom>
          <a:ln w="12700">
            <a:miter lim="400000"/>
          </a:ln>
        </p:spPr>
      </p:pic>
      <p:sp>
        <p:nvSpPr>
          <p:cNvPr id="452" name="Divider slide #1"/>
          <p:cNvSpPr txBox="1">
            <a:spLocks noGrp="1"/>
          </p:cNvSpPr>
          <p:nvPr>
            <p:ph type="title" hasCustomPrompt="1"/>
          </p:nvPr>
        </p:nvSpPr>
        <p:spPr>
          <a:xfrm>
            <a:off x="3498574" y="2869046"/>
            <a:ext cx="8170912" cy="995466"/>
          </a:xfrm>
          <a:prstGeom prst="rect">
            <a:avLst/>
          </a:prstGeom>
        </p:spPr>
        <p:txBody>
          <a:bodyPr anchor="ctr"/>
          <a:lstStyle>
            <a:lvl1pPr>
              <a:defRPr sz="7200">
                <a:solidFill>
                  <a:schemeClr val="accent5"/>
                </a:solidFill>
              </a:defRPr>
            </a:lvl1pPr>
          </a:lstStyle>
          <a:p>
            <a:r>
              <a:t>Divider slide #1</a:t>
            </a:r>
          </a:p>
        </p:txBody>
      </p:sp>
      <p:pic>
        <p:nvPicPr>
          <p:cNvPr id="453" name="Graphic 7" descr="Graphic 7"/>
          <p:cNvPicPr>
            <a:picLocks noChangeAspect="1"/>
          </p:cNvPicPr>
          <p:nvPr/>
        </p:nvPicPr>
        <p:blipFill>
          <a:blip r:embed="rId3"/>
          <a:stretch>
            <a:fillRect/>
          </a:stretch>
        </p:blipFill>
        <p:spPr>
          <a:xfrm>
            <a:off x="11203906" y="555919"/>
            <a:ext cx="465579" cy="520714"/>
          </a:xfrm>
          <a:prstGeom prst="rect">
            <a:avLst/>
          </a:prstGeom>
          <a:ln w="12700">
            <a:miter lim="400000"/>
          </a:ln>
        </p:spPr>
      </p:pic>
      <p:sp>
        <p:nvSpPr>
          <p:cNvPr id="454"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44.xml><?xml version="1.0" encoding="utf-8"?>
<p:sldLayout xmlns:a="http://schemas.openxmlformats.org/drawingml/2006/main" xmlns:r="http://schemas.openxmlformats.org/officeDocument/2006/relationships" xmlns:p="http://schemas.openxmlformats.org/presentationml/2006/main" type="tx">
  <p:cSld name="7_Custom Layout">
    <p:spTree>
      <p:nvGrpSpPr>
        <p:cNvPr id="1" name=""/>
        <p:cNvGrpSpPr/>
        <p:nvPr/>
      </p:nvGrpSpPr>
      <p:grpSpPr>
        <a:xfrm>
          <a:off x="0" y="0"/>
          <a:ext cx="0" cy="0"/>
          <a:chOff x="0" y="0"/>
          <a:chExt cx="0" cy="0"/>
        </a:xfrm>
      </p:grpSpPr>
      <p:sp>
        <p:nvSpPr>
          <p:cNvPr id="461" name="Click to edit Master title style"/>
          <p:cNvSpPr txBox="1">
            <a:spLocks noGrp="1"/>
          </p:cNvSpPr>
          <p:nvPr>
            <p:ph type="title" hasCustomPrompt="1"/>
          </p:nvPr>
        </p:nvSpPr>
        <p:spPr>
          <a:xfrm>
            <a:off x="689316" y="555919"/>
            <a:ext cx="9997735" cy="987066"/>
          </a:xfrm>
          <a:prstGeom prst="rect">
            <a:avLst/>
          </a:prstGeom>
        </p:spPr>
        <p:txBody>
          <a:bodyPr/>
          <a:lstStyle>
            <a:lvl1pPr>
              <a:defRPr>
                <a:solidFill>
                  <a:schemeClr val="accent6"/>
                </a:solidFill>
              </a:defRPr>
            </a:lvl1pPr>
          </a:lstStyle>
          <a:p>
            <a:r>
              <a:t>Click to edit Master title style</a:t>
            </a:r>
          </a:p>
        </p:txBody>
      </p:sp>
      <p:sp>
        <p:nvSpPr>
          <p:cNvPr id="462" name="Body Level One…"/>
          <p:cNvSpPr txBox="1">
            <a:spLocks noGrp="1"/>
          </p:cNvSpPr>
          <p:nvPr>
            <p:ph type="body" sz="quarter" idx="1" hasCustomPrompt="1"/>
          </p:nvPr>
        </p:nvSpPr>
        <p:spPr>
          <a:xfrm>
            <a:off x="689316" y="2755369"/>
            <a:ext cx="4825221" cy="923331"/>
          </a:xfrm>
          <a:prstGeom prst="rect">
            <a:avLst/>
          </a:prstGeom>
        </p:spPr>
        <p:txBody>
          <a:bodyPr>
            <a:normAutofit/>
          </a:bodyPr>
          <a:lstStyle>
            <a:lvl1pPr marL="0" indent="0">
              <a:buSzTx/>
              <a:buFontTx/>
              <a:buNone/>
              <a:defRPr sz="5400">
                <a:solidFill>
                  <a:schemeClr val="accent6"/>
                </a:solidFill>
                <a:latin typeface="Baskerville"/>
                <a:ea typeface="Baskerville"/>
                <a:cs typeface="Baskerville"/>
                <a:sym typeface="Baskerville"/>
              </a:defRPr>
            </a:lvl1pPr>
            <a:lvl2pPr marL="1338942" indent="-881742">
              <a:buFontTx/>
              <a:defRPr sz="5400">
                <a:solidFill>
                  <a:schemeClr val="accent6"/>
                </a:solidFill>
                <a:latin typeface="Baskerville"/>
                <a:ea typeface="Baskerville"/>
                <a:cs typeface="Baskerville"/>
                <a:sym typeface="Baskerville"/>
              </a:defRPr>
            </a:lvl2pPr>
            <a:lvl3pPr marL="1943100" indent="-1028700">
              <a:buFontTx/>
              <a:defRPr sz="5400">
                <a:solidFill>
                  <a:schemeClr val="accent6"/>
                </a:solidFill>
                <a:latin typeface="Baskerville"/>
                <a:ea typeface="Baskerville"/>
                <a:cs typeface="Baskerville"/>
                <a:sym typeface="Baskerville"/>
              </a:defRPr>
            </a:lvl3pPr>
            <a:lvl4pPr marL="2493818" indent="-1122218">
              <a:buFontTx/>
              <a:defRPr sz="5400">
                <a:solidFill>
                  <a:schemeClr val="accent6"/>
                </a:solidFill>
                <a:latin typeface="Baskerville"/>
                <a:ea typeface="Baskerville"/>
                <a:cs typeface="Baskerville"/>
                <a:sym typeface="Baskerville"/>
              </a:defRPr>
            </a:lvl4pPr>
            <a:lvl5pPr marL="2951018" indent="-1122218">
              <a:buFontTx/>
              <a:defRPr sz="5400">
                <a:solidFill>
                  <a:schemeClr val="accent6"/>
                </a:solidFill>
                <a:latin typeface="Baskerville"/>
                <a:ea typeface="Baskerville"/>
                <a:cs typeface="Baskerville"/>
                <a:sym typeface="Baskerville"/>
              </a:defRPr>
            </a:lvl5pPr>
          </a:lstStyle>
          <a:p>
            <a:r>
              <a:t>XXX</a:t>
            </a:r>
          </a:p>
          <a:p>
            <a:pPr lvl="1"/>
            <a:endParaRPr/>
          </a:p>
          <a:p>
            <a:pPr lvl="2"/>
            <a:endParaRPr/>
          </a:p>
          <a:p>
            <a:pPr lvl="3"/>
            <a:endParaRPr/>
          </a:p>
          <a:p>
            <a:pPr lvl="4"/>
            <a:endParaRPr/>
          </a:p>
        </p:txBody>
      </p:sp>
      <p:sp>
        <p:nvSpPr>
          <p:cNvPr id="463" name="Text Placeholder 5"/>
          <p:cNvSpPr>
            <a:spLocks noGrp="1"/>
          </p:cNvSpPr>
          <p:nvPr>
            <p:ph type="body" sz="quarter" idx="21"/>
          </p:nvPr>
        </p:nvSpPr>
        <p:spPr>
          <a:xfrm>
            <a:off x="689317" y="2327418"/>
            <a:ext cx="4825220" cy="338555"/>
          </a:xfrm>
          <a:prstGeom prst="rect">
            <a:avLst/>
          </a:prstGeom>
        </p:spPr>
        <p:txBody>
          <a:bodyPr>
            <a:normAutofit/>
          </a:bodyPr>
          <a:lstStyle/>
          <a:p>
            <a:pPr marL="0" indent="0">
              <a:buSzTx/>
              <a:buFontTx/>
              <a:buNone/>
              <a:defRPr>
                <a:solidFill>
                  <a:schemeClr val="accent6"/>
                </a:solidFill>
              </a:defRPr>
            </a:pPr>
            <a:endParaRPr/>
          </a:p>
        </p:txBody>
      </p:sp>
      <p:pic>
        <p:nvPicPr>
          <p:cNvPr id="464" name="Graphic 4" descr="Graphic 4"/>
          <p:cNvPicPr>
            <a:picLocks noChangeAspect="1"/>
          </p:cNvPicPr>
          <p:nvPr/>
        </p:nvPicPr>
        <p:blipFill>
          <a:blip r:embed="rId2"/>
          <a:stretch>
            <a:fillRect/>
          </a:stretch>
        </p:blipFill>
        <p:spPr>
          <a:xfrm>
            <a:off x="782305" y="1897061"/>
            <a:ext cx="539980" cy="343047"/>
          </a:xfrm>
          <a:prstGeom prst="rect">
            <a:avLst/>
          </a:prstGeom>
          <a:ln w="12700">
            <a:miter lim="400000"/>
          </a:ln>
        </p:spPr>
      </p:pic>
      <p:sp>
        <p:nvSpPr>
          <p:cNvPr id="465" name="Text Placeholder 5"/>
          <p:cNvSpPr>
            <a:spLocks noGrp="1"/>
          </p:cNvSpPr>
          <p:nvPr>
            <p:ph type="body" sz="quarter" idx="22" hasCustomPrompt="1"/>
          </p:nvPr>
        </p:nvSpPr>
        <p:spPr>
          <a:xfrm>
            <a:off x="689317" y="4956128"/>
            <a:ext cx="4825220" cy="923331"/>
          </a:xfrm>
          <a:prstGeom prst="rect">
            <a:avLst/>
          </a:prstGeom>
        </p:spPr>
        <p:txBody>
          <a:bodyPr>
            <a:normAutofit/>
          </a:bodyPr>
          <a:lstStyle>
            <a:lvl1pPr marL="0" indent="0">
              <a:buSzTx/>
              <a:buFontTx/>
              <a:buNone/>
              <a:defRPr sz="5400">
                <a:solidFill>
                  <a:schemeClr val="accent6"/>
                </a:solidFill>
                <a:latin typeface="Baskerville"/>
                <a:ea typeface="Baskerville"/>
                <a:cs typeface="Baskerville"/>
                <a:sym typeface="Baskerville"/>
              </a:defRPr>
            </a:lvl1pPr>
          </a:lstStyle>
          <a:p>
            <a:r>
              <a:t>XXX</a:t>
            </a:r>
          </a:p>
        </p:txBody>
      </p:sp>
      <p:sp>
        <p:nvSpPr>
          <p:cNvPr id="466" name="Text Placeholder 5"/>
          <p:cNvSpPr>
            <a:spLocks noGrp="1"/>
          </p:cNvSpPr>
          <p:nvPr>
            <p:ph type="body" sz="quarter" idx="23"/>
          </p:nvPr>
        </p:nvSpPr>
        <p:spPr>
          <a:xfrm>
            <a:off x="689317" y="4528177"/>
            <a:ext cx="4825220" cy="338555"/>
          </a:xfrm>
          <a:prstGeom prst="rect">
            <a:avLst/>
          </a:prstGeom>
        </p:spPr>
        <p:txBody>
          <a:bodyPr>
            <a:normAutofit/>
          </a:bodyPr>
          <a:lstStyle/>
          <a:p>
            <a:pPr marL="0" indent="0">
              <a:buSzTx/>
              <a:buFontTx/>
              <a:buNone/>
              <a:defRPr>
                <a:solidFill>
                  <a:schemeClr val="accent6"/>
                </a:solidFill>
              </a:defRPr>
            </a:pPr>
            <a:endParaRPr/>
          </a:p>
        </p:txBody>
      </p:sp>
      <p:pic>
        <p:nvPicPr>
          <p:cNvPr id="467" name="Graphic 15" descr="Graphic 15"/>
          <p:cNvPicPr>
            <a:picLocks noChangeAspect="1"/>
          </p:cNvPicPr>
          <p:nvPr/>
        </p:nvPicPr>
        <p:blipFill>
          <a:blip r:embed="rId2"/>
          <a:stretch>
            <a:fillRect/>
          </a:stretch>
        </p:blipFill>
        <p:spPr>
          <a:xfrm>
            <a:off x="782305" y="4097821"/>
            <a:ext cx="539980" cy="343047"/>
          </a:xfrm>
          <a:prstGeom prst="rect">
            <a:avLst/>
          </a:prstGeom>
          <a:ln w="12700">
            <a:miter lim="400000"/>
          </a:ln>
        </p:spPr>
      </p:pic>
      <p:sp>
        <p:nvSpPr>
          <p:cNvPr id="468" name="Text Placeholder 5"/>
          <p:cNvSpPr>
            <a:spLocks noGrp="1"/>
          </p:cNvSpPr>
          <p:nvPr>
            <p:ph type="body" sz="quarter" idx="24" hasCustomPrompt="1"/>
          </p:nvPr>
        </p:nvSpPr>
        <p:spPr>
          <a:xfrm>
            <a:off x="6020732" y="2755369"/>
            <a:ext cx="4825221" cy="923331"/>
          </a:xfrm>
          <a:prstGeom prst="rect">
            <a:avLst/>
          </a:prstGeom>
        </p:spPr>
        <p:txBody>
          <a:bodyPr>
            <a:normAutofit/>
          </a:bodyPr>
          <a:lstStyle>
            <a:lvl1pPr marL="0" indent="0">
              <a:buSzTx/>
              <a:buFontTx/>
              <a:buNone/>
              <a:defRPr sz="5400">
                <a:solidFill>
                  <a:schemeClr val="accent6"/>
                </a:solidFill>
                <a:latin typeface="Baskerville"/>
                <a:ea typeface="Baskerville"/>
                <a:cs typeface="Baskerville"/>
                <a:sym typeface="Baskerville"/>
              </a:defRPr>
            </a:lvl1pPr>
          </a:lstStyle>
          <a:p>
            <a:r>
              <a:t>XXX</a:t>
            </a:r>
          </a:p>
        </p:txBody>
      </p:sp>
      <p:sp>
        <p:nvSpPr>
          <p:cNvPr id="469" name="Text Placeholder 5"/>
          <p:cNvSpPr>
            <a:spLocks noGrp="1"/>
          </p:cNvSpPr>
          <p:nvPr>
            <p:ph type="body" sz="quarter" idx="25"/>
          </p:nvPr>
        </p:nvSpPr>
        <p:spPr>
          <a:xfrm>
            <a:off x="6020732" y="2327418"/>
            <a:ext cx="4825221" cy="338555"/>
          </a:xfrm>
          <a:prstGeom prst="rect">
            <a:avLst/>
          </a:prstGeom>
        </p:spPr>
        <p:txBody>
          <a:bodyPr>
            <a:normAutofit/>
          </a:bodyPr>
          <a:lstStyle/>
          <a:p>
            <a:pPr marL="0" indent="0">
              <a:buSzTx/>
              <a:buFontTx/>
              <a:buNone/>
              <a:defRPr>
                <a:solidFill>
                  <a:schemeClr val="accent6"/>
                </a:solidFill>
              </a:defRPr>
            </a:pPr>
            <a:endParaRPr/>
          </a:p>
        </p:txBody>
      </p:sp>
      <p:pic>
        <p:nvPicPr>
          <p:cNvPr id="470" name="Graphic 22" descr="Graphic 22"/>
          <p:cNvPicPr>
            <a:picLocks noChangeAspect="1"/>
          </p:cNvPicPr>
          <p:nvPr/>
        </p:nvPicPr>
        <p:blipFill>
          <a:blip r:embed="rId2"/>
          <a:stretch>
            <a:fillRect/>
          </a:stretch>
        </p:blipFill>
        <p:spPr>
          <a:xfrm>
            <a:off x="6113721" y="1897061"/>
            <a:ext cx="539980" cy="343047"/>
          </a:xfrm>
          <a:prstGeom prst="rect">
            <a:avLst/>
          </a:prstGeom>
          <a:ln w="12700">
            <a:miter lim="400000"/>
          </a:ln>
        </p:spPr>
      </p:pic>
      <p:sp>
        <p:nvSpPr>
          <p:cNvPr id="471" name="Text Placeholder 5"/>
          <p:cNvSpPr>
            <a:spLocks noGrp="1"/>
          </p:cNvSpPr>
          <p:nvPr>
            <p:ph type="body" sz="quarter" idx="26" hasCustomPrompt="1"/>
          </p:nvPr>
        </p:nvSpPr>
        <p:spPr>
          <a:xfrm>
            <a:off x="6020732" y="4956128"/>
            <a:ext cx="4825221" cy="923331"/>
          </a:xfrm>
          <a:prstGeom prst="rect">
            <a:avLst/>
          </a:prstGeom>
        </p:spPr>
        <p:txBody>
          <a:bodyPr>
            <a:normAutofit/>
          </a:bodyPr>
          <a:lstStyle>
            <a:lvl1pPr marL="0" indent="0">
              <a:buSzTx/>
              <a:buFontTx/>
              <a:buNone/>
              <a:defRPr sz="5400">
                <a:solidFill>
                  <a:schemeClr val="accent6"/>
                </a:solidFill>
                <a:latin typeface="Baskerville"/>
                <a:ea typeface="Baskerville"/>
                <a:cs typeface="Baskerville"/>
                <a:sym typeface="Baskerville"/>
              </a:defRPr>
            </a:lvl1pPr>
          </a:lstStyle>
          <a:p>
            <a:r>
              <a:t>XXX</a:t>
            </a:r>
          </a:p>
        </p:txBody>
      </p:sp>
      <p:sp>
        <p:nvSpPr>
          <p:cNvPr id="472" name="Text Placeholder 5"/>
          <p:cNvSpPr>
            <a:spLocks noGrp="1"/>
          </p:cNvSpPr>
          <p:nvPr>
            <p:ph type="body" sz="quarter" idx="27"/>
          </p:nvPr>
        </p:nvSpPr>
        <p:spPr>
          <a:xfrm>
            <a:off x="6020732" y="4528177"/>
            <a:ext cx="4825221" cy="338555"/>
          </a:xfrm>
          <a:prstGeom prst="rect">
            <a:avLst/>
          </a:prstGeom>
        </p:spPr>
        <p:txBody>
          <a:bodyPr>
            <a:normAutofit/>
          </a:bodyPr>
          <a:lstStyle/>
          <a:p>
            <a:pPr marL="0" indent="0">
              <a:buSzTx/>
              <a:buFontTx/>
              <a:buNone/>
              <a:defRPr>
                <a:solidFill>
                  <a:schemeClr val="accent6"/>
                </a:solidFill>
              </a:defRPr>
            </a:pPr>
            <a:endParaRPr/>
          </a:p>
        </p:txBody>
      </p:sp>
      <p:pic>
        <p:nvPicPr>
          <p:cNvPr id="473" name="Graphic 25" descr="Graphic 25"/>
          <p:cNvPicPr>
            <a:picLocks noChangeAspect="1"/>
          </p:cNvPicPr>
          <p:nvPr/>
        </p:nvPicPr>
        <p:blipFill>
          <a:blip r:embed="rId2"/>
          <a:stretch>
            <a:fillRect/>
          </a:stretch>
        </p:blipFill>
        <p:spPr>
          <a:xfrm>
            <a:off x="6113721" y="4097821"/>
            <a:ext cx="539980" cy="343047"/>
          </a:xfrm>
          <a:prstGeom prst="rect">
            <a:avLst/>
          </a:prstGeom>
          <a:ln w="12700">
            <a:miter lim="400000"/>
          </a:ln>
        </p:spPr>
      </p:pic>
      <p:sp>
        <p:nvSpPr>
          <p:cNvPr id="474" name="Slide Number"/>
          <p:cNvSpPr txBox="1">
            <a:spLocks noGrp="1"/>
          </p:cNvSpPr>
          <p:nvPr>
            <p:ph type="sldNum" sz="quarter" idx="2"/>
          </p:nvPr>
        </p:nvSpPr>
        <p:spPr>
          <a:prstGeom prst="rect">
            <a:avLst/>
          </a:prstGeom>
        </p:spPr>
        <p:txBody>
          <a:bodyPr/>
          <a:lstStyle>
            <a:lvl1pPr>
              <a:defRPr>
                <a:solidFill>
                  <a:schemeClr val="accent6"/>
                </a:solidFill>
              </a:defRPr>
            </a:lvl1pPr>
          </a:lstStyle>
          <a:p>
            <a:fld id="{86CB4B4D-7CA3-9044-876B-883B54F8677D}" type="slidenum">
              <a:t>‹#›</a:t>
            </a:fld>
            <a:endParaRPr/>
          </a:p>
        </p:txBody>
      </p:sp>
    </p:spTree>
  </p:cSld>
  <p:clrMapOvr>
    <a:masterClrMapping/>
  </p:clrMapOvr>
  <p:transition spd="med"/>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tx">
  <p:cSld name="8_Custom Layout">
    <p:bg>
      <p:bgPr>
        <a:solidFill>
          <a:schemeClr val="accent3"/>
        </a:solidFill>
        <a:effectLst/>
      </p:bgPr>
    </p:bg>
    <p:spTree>
      <p:nvGrpSpPr>
        <p:cNvPr id="1" name=""/>
        <p:cNvGrpSpPr/>
        <p:nvPr/>
      </p:nvGrpSpPr>
      <p:grpSpPr>
        <a:xfrm>
          <a:off x="0" y="0"/>
          <a:ext cx="0" cy="0"/>
          <a:chOff x="0" y="0"/>
          <a:chExt cx="0" cy="0"/>
        </a:xfrm>
      </p:grpSpPr>
      <p:sp>
        <p:nvSpPr>
          <p:cNvPr id="481" name="Click to edit Master title style"/>
          <p:cNvSpPr txBox="1">
            <a:spLocks noGrp="1"/>
          </p:cNvSpPr>
          <p:nvPr>
            <p:ph type="title" hasCustomPrompt="1"/>
          </p:nvPr>
        </p:nvSpPr>
        <p:spPr>
          <a:xfrm>
            <a:off x="689316" y="555919"/>
            <a:ext cx="9997735" cy="987066"/>
          </a:xfrm>
          <a:prstGeom prst="rect">
            <a:avLst/>
          </a:prstGeom>
        </p:spPr>
        <p:txBody>
          <a:bodyPr/>
          <a:lstStyle>
            <a:lvl1pPr>
              <a:defRPr>
                <a:solidFill>
                  <a:schemeClr val="accent5"/>
                </a:solidFill>
              </a:defRPr>
            </a:lvl1pPr>
          </a:lstStyle>
          <a:p>
            <a:r>
              <a:t>Click to edit Master title style</a:t>
            </a:r>
          </a:p>
        </p:txBody>
      </p:sp>
      <p:sp>
        <p:nvSpPr>
          <p:cNvPr id="482" name="Body Level One…"/>
          <p:cNvSpPr txBox="1">
            <a:spLocks noGrp="1"/>
          </p:cNvSpPr>
          <p:nvPr>
            <p:ph type="body" sz="quarter" idx="1" hasCustomPrompt="1"/>
          </p:nvPr>
        </p:nvSpPr>
        <p:spPr>
          <a:xfrm>
            <a:off x="689316" y="2755369"/>
            <a:ext cx="4825221" cy="923331"/>
          </a:xfrm>
          <a:prstGeom prst="rect">
            <a:avLst/>
          </a:prstGeom>
        </p:spPr>
        <p:txBody>
          <a:bodyPr>
            <a:normAutofit/>
          </a:bodyPr>
          <a:lstStyle>
            <a:lvl1pPr marL="0" indent="0">
              <a:buSzTx/>
              <a:buFontTx/>
              <a:buNone/>
              <a:defRPr sz="5400">
                <a:solidFill>
                  <a:schemeClr val="accent5"/>
                </a:solidFill>
                <a:latin typeface="Baskerville"/>
                <a:ea typeface="Baskerville"/>
                <a:cs typeface="Baskerville"/>
                <a:sym typeface="Baskerville"/>
              </a:defRPr>
            </a:lvl1pPr>
            <a:lvl2pPr marL="1338942" indent="-881742">
              <a:buFontTx/>
              <a:defRPr sz="5400">
                <a:solidFill>
                  <a:schemeClr val="accent5"/>
                </a:solidFill>
                <a:latin typeface="Baskerville"/>
                <a:ea typeface="Baskerville"/>
                <a:cs typeface="Baskerville"/>
                <a:sym typeface="Baskerville"/>
              </a:defRPr>
            </a:lvl2pPr>
            <a:lvl3pPr marL="1943100" indent="-1028700">
              <a:buFontTx/>
              <a:defRPr sz="5400">
                <a:solidFill>
                  <a:schemeClr val="accent5"/>
                </a:solidFill>
                <a:latin typeface="Baskerville"/>
                <a:ea typeface="Baskerville"/>
                <a:cs typeface="Baskerville"/>
                <a:sym typeface="Baskerville"/>
              </a:defRPr>
            </a:lvl3pPr>
            <a:lvl4pPr marL="2493818" indent="-1122218">
              <a:buFontTx/>
              <a:defRPr sz="5400">
                <a:solidFill>
                  <a:schemeClr val="accent5"/>
                </a:solidFill>
                <a:latin typeface="Baskerville"/>
                <a:ea typeface="Baskerville"/>
                <a:cs typeface="Baskerville"/>
                <a:sym typeface="Baskerville"/>
              </a:defRPr>
            </a:lvl4pPr>
            <a:lvl5pPr marL="2951018" indent="-1122218">
              <a:buFontTx/>
              <a:defRPr sz="5400">
                <a:solidFill>
                  <a:schemeClr val="accent5"/>
                </a:solidFill>
                <a:latin typeface="Baskerville"/>
                <a:ea typeface="Baskerville"/>
                <a:cs typeface="Baskerville"/>
                <a:sym typeface="Baskerville"/>
              </a:defRPr>
            </a:lvl5pPr>
          </a:lstStyle>
          <a:p>
            <a:r>
              <a:t>XXX</a:t>
            </a:r>
          </a:p>
          <a:p>
            <a:pPr lvl="1"/>
            <a:endParaRPr/>
          </a:p>
          <a:p>
            <a:pPr lvl="2"/>
            <a:endParaRPr/>
          </a:p>
          <a:p>
            <a:pPr lvl="3"/>
            <a:endParaRPr/>
          </a:p>
          <a:p>
            <a:pPr lvl="4"/>
            <a:endParaRPr/>
          </a:p>
        </p:txBody>
      </p:sp>
      <p:sp>
        <p:nvSpPr>
          <p:cNvPr id="483" name="Text Placeholder 5"/>
          <p:cNvSpPr>
            <a:spLocks noGrp="1"/>
          </p:cNvSpPr>
          <p:nvPr>
            <p:ph type="body" sz="quarter" idx="21"/>
          </p:nvPr>
        </p:nvSpPr>
        <p:spPr>
          <a:xfrm>
            <a:off x="689317" y="2327418"/>
            <a:ext cx="4825220" cy="338555"/>
          </a:xfrm>
          <a:prstGeom prst="rect">
            <a:avLst/>
          </a:prstGeom>
        </p:spPr>
        <p:txBody>
          <a:bodyPr>
            <a:normAutofit/>
          </a:bodyPr>
          <a:lstStyle/>
          <a:p>
            <a:pPr marL="0" indent="0">
              <a:buSzTx/>
              <a:buFontTx/>
              <a:buNone/>
              <a:defRPr>
                <a:solidFill>
                  <a:schemeClr val="accent5"/>
                </a:solidFill>
              </a:defRPr>
            </a:pPr>
            <a:endParaRPr/>
          </a:p>
        </p:txBody>
      </p:sp>
      <p:sp>
        <p:nvSpPr>
          <p:cNvPr id="484" name="Text Placeholder 5"/>
          <p:cNvSpPr>
            <a:spLocks noGrp="1"/>
          </p:cNvSpPr>
          <p:nvPr>
            <p:ph type="body" sz="quarter" idx="22" hasCustomPrompt="1"/>
          </p:nvPr>
        </p:nvSpPr>
        <p:spPr>
          <a:xfrm>
            <a:off x="689317" y="4956128"/>
            <a:ext cx="4825220" cy="923331"/>
          </a:xfrm>
          <a:prstGeom prst="rect">
            <a:avLst/>
          </a:prstGeom>
        </p:spPr>
        <p:txBody>
          <a:bodyPr>
            <a:normAutofit/>
          </a:bodyPr>
          <a:lstStyle>
            <a:lvl1pPr marL="0" indent="0">
              <a:buSzTx/>
              <a:buFontTx/>
              <a:buNone/>
              <a:defRPr sz="5400">
                <a:solidFill>
                  <a:schemeClr val="accent5"/>
                </a:solidFill>
                <a:latin typeface="Baskerville"/>
                <a:ea typeface="Baskerville"/>
                <a:cs typeface="Baskerville"/>
                <a:sym typeface="Baskerville"/>
              </a:defRPr>
            </a:lvl1pPr>
          </a:lstStyle>
          <a:p>
            <a:r>
              <a:t>XXX</a:t>
            </a:r>
          </a:p>
        </p:txBody>
      </p:sp>
      <p:sp>
        <p:nvSpPr>
          <p:cNvPr id="485" name="Text Placeholder 5"/>
          <p:cNvSpPr>
            <a:spLocks noGrp="1"/>
          </p:cNvSpPr>
          <p:nvPr>
            <p:ph type="body" sz="quarter" idx="23"/>
          </p:nvPr>
        </p:nvSpPr>
        <p:spPr>
          <a:xfrm>
            <a:off x="689317" y="4528177"/>
            <a:ext cx="4825220" cy="338555"/>
          </a:xfrm>
          <a:prstGeom prst="rect">
            <a:avLst/>
          </a:prstGeom>
        </p:spPr>
        <p:txBody>
          <a:bodyPr>
            <a:normAutofit/>
          </a:bodyPr>
          <a:lstStyle/>
          <a:p>
            <a:pPr marL="0" indent="0">
              <a:buSzTx/>
              <a:buFontTx/>
              <a:buNone/>
              <a:defRPr>
                <a:solidFill>
                  <a:schemeClr val="accent5"/>
                </a:solidFill>
              </a:defRPr>
            </a:pPr>
            <a:endParaRPr/>
          </a:p>
        </p:txBody>
      </p:sp>
      <p:sp>
        <p:nvSpPr>
          <p:cNvPr id="486" name="Text Placeholder 5"/>
          <p:cNvSpPr>
            <a:spLocks noGrp="1"/>
          </p:cNvSpPr>
          <p:nvPr>
            <p:ph type="body" sz="quarter" idx="24" hasCustomPrompt="1"/>
          </p:nvPr>
        </p:nvSpPr>
        <p:spPr>
          <a:xfrm>
            <a:off x="6020732" y="2755369"/>
            <a:ext cx="4825221" cy="923331"/>
          </a:xfrm>
          <a:prstGeom prst="rect">
            <a:avLst/>
          </a:prstGeom>
        </p:spPr>
        <p:txBody>
          <a:bodyPr>
            <a:normAutofit/>
          </a:bodyPr>
          <a:lstStyle>
            <a:lvl1pPr marL="0" indent="0">
              <a:buSzTx/>
              <a:buFontTx/>
              <a:buNone/>
              <a:defRPr sz="5400">
                <a:solidFill>
                  <a:schemeClr val="accent5"/>
                </a:solidFill>
                <a:latin typeface="Baskerville"/>
                <a:ea typeface="Baskerville"/>
                <a:cs typeface="Baskerville"/>
                <a:sym typeface="Baskerville"/>
              </a:defRPr>
            </a:lvl1pPr>
          </a:lstStyle>
          <a:p>
            <a:r>
              <a:t>XXX</a:t>
            </a:r>
          </a:p>
        </p:txBody>
      </p:sp>
      <p:sp>
        <p:nvSpPr>
          <p:cNvPr id="487" name="Text Placeholder 5"/>
          <p:cNvSpPr>
            <a:spLocks noGrp="1"/>
          </p:cNvSpPr>
          <p:nvPr>
            <p:ph type="body" sz="quarter" idx="25"/>
          </p:nvPr>
        </p:nvSpPr>
        <p:spPr>
          <a:xfrm>
            <a:off x="6020732" y="2327418"/>
            <a:ext cx="4825221" cy="338555"/>
          </a:xfrm>
          <a:prstGeom prst="rect">
            <a:avLst/>
          </a:prstGeom>
        </p:spPr>
        <p:txBody>
          <a:bodyPr>
            <a:normAutofit/>
          </a:bodyPr>
          <a:lstStyle/>
          <a:p>
            <a:pPr marL="0" indent="0">
              <a:buSzTx/>
              <a:buFontTx/>
              <a:buNone/>
              <a:defRPr>
                <a:solidFill>
                  <a:schemeClr val="accent5"/>
                </a:solidFill>
              </a:defRPr>
            </a:pPr>
            <a:endParaRPr/>
          </a:p>
        </p:txBody>
      </p:sp>
      <p:sp>
        <p:nvSpPr>
          <p:cNvPr id="488" name="Text Placeholder 5"/>
          <p:cNvSpPr>
            <a:spLocks noGrp="1"/>
          </p:cNvSpPr>
          <p:nvPr>
            <p:ph type="body" sz="quarter" idx="26" hasCustomPrompt="1"/>
          </p:nvPr>
        </p:nvSpPr>
        <p:spPr>
          <a:xfrm>
            <a:off x="6020732" y="4956128"/>
            <a:ext cx="4825221" cy="923331"/>
          </a:xfrm>
          <a:prstGeom prst="rect">
            <a:avLst/>
          </a:prstGeom>
        </p:spPr>
        <p:txBody>
          <a:bodyPr>
            <a:normAutofit/>
          </a:bodyPr>
          <a:lstStyle>
            <a:lvl1pPr marL="0" indent="0">
              <a:buSzTx/>
              <a:buFontTx/>
              <a:buNone/>
              <a:defRPr sz="5400">
                <a:solidFill>
                  <a:schemeClr val="accent5"/>
                </a:solidFill>
                <a:latin typeface="Baskerville"/>
                <a:ea typeface="Baskerville"/>
                <a:cs typeface="Baskerville"/>
                <a:sym typeface="Baskerville"/>
              </a:defRPr>
            </a:lvl1pPr>
          </a:lstStyle>
          <a:p>
            <a:r>
              <a:t>XXX</a:t>
            </a:r>
          </a:p>
        </p:txBody>
      </p:sp>
      <p:sp>
        <p:nvSpPr>
          <p:cNvPr id="489" name="Text Placeholder 5"/>
          <p:cNvSpPr>
            <a:spLocks noGrp="1"/>
          </p:cNvSpPr>
          <p:nvPr>
            <p:ph type="body" sz="quarter" idx="27"/>
          </p:nvPr>
        </p:nvSpPr>
        <p:spPr>
          <a:xfrm>
            <a:off x="6020732" y="4528177"/>
            <a:ext cx="4825221" cy="338555"/>
          </a:xfrm>
          <a:prstGeom prst="rect">
            <a:avLst/>
          </a:prstGeom>
        </p:spPr>
        <p:txBody>
          <a:bodyPr>
            <a:normAutofit/>
          </a:bodyPr>
          <a:lstStyle/>
          <a:p>
            <a:pPr marL="0" indent="0">
              <a:buSzTx/>
              <a:buFontTx/>
              <a:buNone/>
              <a:defRPr>
                <a:solidFill>
                  <a:schemeClr val="accent5"/>
                </a:solidFill>
              </a:defRPr>
            </a:pPr>
            <a:endParaRPr/>
          </a:p>
        </p:txBody>
      </p:sp>
      <p:pic>
        <p:nvPicPr>
          <p:cNvPr id="490" name="Graphic 33" descr="Graphic 33"/>
          <p:cNvPicPr>
            <a:picLocks noChangeAspect="1"/>
          </p:cNvPicPr>
          <p:nvPr/>
        </p:nvPicPr>
        <p:blipFill>
          <a:blip r:embed="rId2"/>
          <a:stretch>
            <a:fillRect/>
          </a:stretch>
        </p:blipFill>
        <p:spPr>
          <a:xfrm>
            <a:off x="11203906" y="555919"/>
            <a:ext cx="465579" cy="520714"/>
          </a:xfrm>
          <a:prstGeom prst="rect">
            <a:avLst/>
          </a:prstGeom>
          <a:ln w="12700">
            <a:miter lim="400000"/>
          </a:ln>
        </p:spPr>
      </p:pic>
      <p:pic>
        <p:nvPicPr>
          <p:cNvPr id="491" name="Graphic 34" descr="Graphic 34"/>
          <p:cNvPicPr>
            <a:picLocks noChangeAspect="1"/>
          </p:cNvPicPr>
          <p:nvPr/>
        </p:nvPicPr>
        <p:blipFill>
          <a:blip r:embed="rId3"/>
          <a:stretch>
            <a:fillRect/>
          </a:stretch>
        </p:blipFill>
        <p:spPr>
          <a:xfrm>
            <a:off x="782305" y="1897061"/>
            <a:ext cx="539980" cy="343047"/>
          </a:xfrm>
          <a:prstGeom prst="rect">
            <a:avLst/>
          </a:prstGeom>
          <a:ln w="12700">
            <a:miter lim="400000"/>
          </a:ln>
        </p:spPr>
      </p:pic>
      <p:pic>
        <p:nvPicPr>
          <p:cNvPr id="492" name="Graphic 35" descr="Graphic 35"/>
          <p:cNvPicPr>
            <a:picLocks noChangeAspect="1"/>
          </p:cNvPicPr>
          <p:nvPr/>
        </p:nvPicPr>
        <p:blipFill>
          <a:blip r:embed="rId3"/>
          <a:stretch>
            <a:fillRect/>
          </a:stretch>
        </p:blipFill>
        <p:spPr>
          <a:xfrm>
            <a:off x="782305" y="4097821"/>
            <a:ext cx="539980" cy="343047"/>
          </a:xfrm>
          <a:prstGeom prst="rect">
            <a:avLst/>
          </a:prstGeom>
          <a:ln w="12700">
            <a:miter lim="400000"/>
          </a:ln>
        </p:spPr>
      </p:pic>
      <p:pic>
        <p:nvPicPr>
          <p:cNvPr id="493" name="Graphic 36" descr="Graphic 36"/>
          <p:cNvPicPr>
            <a:picLocks noChangeAspect="1"/>
          </p:cNvPicPr>
          <p:nvPr/>
        </p:nvPicPr>
        <p:blipFill>
          <a:blip r:embed="rId3"/>
          <a:stretch>
            <a:fillRect/>
          </a:stretch>
        </p:blipFill>
        <p:spPr>
          <a:xfrm>
            <a:off x="6113721" y="1897061"/>
            <a:ext cx="539980" cy="343047"/>
          </a:xfrm>
          <a:prstGeom prst="rect">
            <a:avLst/>
          </a:prstGeom>
          <a:ln w="12700">
            <a:miter lim="400000"/>
          </a:ln>
        </p:spPr>
      </p:pic>
      <p:pic>
        <p:nvPicPr>
          <p:cNvPr id="494" name="Graphic 37" descr="Graphic 37"/>
          <p:cNvPicPr>
            <a:picLocks noChangeAspect="1"/>
          </p:cNvPicPr>
          <p:nvPr/>
        </p:nvPicPr>
        <p:blipFill>
          <a:blip r:embed="rId3"/>
          <a:stretch>
            <a:fillRect/>
          </a:stretch>
        </p:blipFill>
        <p:spPr>
          <a:xfrm>
            <a:off x="6113721" y="4097821"/>
            <a:ext cx="539980" cy="343047"/>
          </a:xfrm>
          <a:prstGeom prst="rect">
            <a:avLst/>
          </a:prstGeom>
          <a:ln w="12700">
            <a:miter lim="400000"/>
          </a:ln>
        </p:spPr>
      </p:pic>
      <p:sp>
        <p:nvSpPr>
          <p:cNvPr id="495"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type="tx">
  <p:cSld name="29_Custom Layout">
    <p:bg>
      <p:bgPr>
        <a:solidFill>
          <a:schemeClr val="accent3"/>
        </a:solidFill>
        <a:effectLst/>
      </p:bgPr>
    </p:bg>
    <p:spTree>
      <p:nvGrpSpPr>
        <p:cNvPr id="1" name=""/>
        <p:cNvGrpSpPr/>
        <p:nvPr/>
      </p:nvGrpSpPr>
      <p:grpSpPr>
        <a:xfrm>
          <a:off x="0" y="0"/>
          <a:ext cx="0" cy="0"/>
          <a:chOff x="0" y="0"/>
          <a:chExt cx="0" cy="0"/>
        </a:xfrm>
      </p:grpSpPr>
      <p:pic>
        <p:nvPicPr>
          <p:cNvPr id="502" name="Graphic 13" descr="Graphic 13"/>
          <p:cNvPicPr>
            <a:picLocks noChangeAspect="1"/>
          </p:cNvPicPr>
          <p:nvPr/>
        </p:nvPicPr>
        <p:blipFill>
          <a:blip r:embed="rId2"/>
          <a:srcRect l="33702" t="24850" b="8677"/>
          <a:stretch>
            <a:fillRect/>
          </a:stretch>
        </p:blipFill>
        <p:spPr>
          <a:xfrm>
            <a:off x="-2" y="-2"/>
            <a:ext cx="6042343" cy="6211144"/>
          </a:xfrm>
          <a:prstGeom prst="rect">
            <a:avLst/>
          </a:prstGeom>
          <a:ln w="12700">
            <a:miter lim="400000"/>
          </a:ln>
        </p:spPr>
      </p:pic>
      <p:sp>
        <p:nvSpPr>
          <p:cNvPr id="503" name="Experiencethe Shift"/>
          <p:cNvSpPr txBox="1">
            <a:spLocks noGrp="1"/>
          </p:cNvSpPr>
          <p:nvPr>
            <p:ph type="title" hasCustomPrompt="1"/>
          </p:nvPr>
        </p:nvSpPr>
        <p:spPr>
          <a:xfrm>
            <a:off x="5335818" y="795098"/>
            <a:ext cx="5905579" cy="1881864"/>
          </a:xfrm>
          <a:prstGeom prst="rect">
            <a:avLst/>
          </a:prstGeom>
        </p:spPr>
        <p:txBody>
          <a:bodyPr/>
          <a:lstStyle>
            <a:lvl1pPr>
              <a:defRPr sz="7200">
                <a:solidFill>
                  <a:schemeClr val="accent4"/>
                </a:solidFill>
              </a:defRPr>
            </a:lvl1pPr>
          </a:lstStyle>
          <a:p>
            <a:r>
              <a:t>Experiencethe Shift</a:t>
            </a:r>
          </a:p>
        </p:txBody>
      </p:sp>
      <p:sp>
        <p:nvSpPr>
          <p:cNvPr id="504" name="Body Level One…"/>
          <p:cNvSpPr txBox="1">
            <a:spLocks noGrp="1"/>
          </p:cNvSpPr>
          <p:nvPr>
            <p:ph type="body" sz="quarter" idx="1" hasCustomPrompt="1"/>
          </p:nvPr>
        </p:nvSpPr>
        <p:spPr>
          <a:xfrm>
            <a:off x="5335818" y="3995556"/>
            <a:ext cx="5905579" cy="400111"/>
          </a:xfrm>
          <a:prstGeom prst="rect">
            <a:avLst/>
          </a:prstGeom>
        </p:spPr>
        <p:txBody>
          <a:bodyPr>
            <a:normAutofit/>
          </a:bodyPr>
          <a:lstStyle>
            <a:lvl1pPr marL="0" indent="0">
              <a:buSzTx/>
              <a:buFontTx/>
              <a:buNone/>
              <a:defRPr sz="2000">
                <a:solidFill>
                  <a:schemeClr val="accent4"/>
                </a:solidFill>
                <a:latin typeface="Baskerville"/>
                <a:ea typeface="Baskerville"/>
                <a:cs typeface="Baskerville"/>
                <a:sym typeface="Baskerville"/>
              </a:defRPr>
            </a:lvl1pPr>
            <a:lvl2pPr marL="783771" indent="-326571">
              <a:buFontTx/>
              <a:defRPr sz="2000">
                <a:solidFill>
                  <a:schemeClr val="accent4"/>
                </a:solidFill>
                <a:latin typeface="Baskerville"/>
                <a:ea typeface="Baskerville"/>
                <a:cs typeface="Baskerville"/>
                <a:sym typeface="Baskerville"/>
              </a:defRPr>
            </a:lvl2pPr>
            <a:lvl3pPr marL="1295400" indent="-381000">
              <a:buFontTx/>
              <a:defRPr sz="2000">
                <a:solidFill>
                  <a:schemeClr val="accent4"/>
                </a:solidFill>
                <a:latin typeface="Baskerville"/>
                <a:ea typeface="Baskerville"/>
                <a:cs typeface="Baskerville"/>
                <a:sym typeface="Baskerville"/>
              </a:defRPr>
            </a:lvl3pPr>
            <a:lvl4pPr marL="1787236" indent="-415636">
              <a:buFontTx/>
              <a:defRPr sz="2000">
                <a:solidFill>
                  <a:schemeClr val="accent4"/>
                </a:solidFill>
                <a:latin typeface="Baskerville"/>
                <a:ea typeface="Baskerville"/>
                <a:cs typeface="Baskerville"/>
                <a:sym typeface="Baskerville"/>
              </a:defRPr>
            </a:lvl4pPr>
            <a:lvl5pPr marL="2244436" indent="-415636">
              <a:buFontTx/>
              <a:defRPr sz="2000">
                <a:solidFill>
                  <a:schemeClr val="accent4"/>
                </a:solidFill>
                <a:latin typeface="Baskerville"/>
                <a:ea typeface="Baskerville"/>
                <a:cs typeface="Baskerville"/>
                <a:sym typeface="Baskerville"/>
              </a:defRPr>
            </a:lvl5pPr>
          </a:lstStyle>
          <a:p>
            <a:r>
              <a:t>Name Surname</a:t>
            </a:r>
          </a:p>
          <a:p>
            <a:pPr lvl="1"/>
            <a:endParaRPr/>
          </a:p>
          <a:p>
            <a:pPr lvl="2"/>
            <a:endParaRPr/>
          </a:p>
          <a:p>
            <a:pPr lvl="3"/>
            <a:endParaRPr/>
          </a:p>
          <a:p>
            <a:pPr lvl="4"/>
            <a:endParaRPr/>
          </a:p>
        </p:txBody>
      </p:sp>
      <p:sp>
        <p:nvSpPr>
          <p:cNvPr id="505" name="Text Placeholder 5"/>
          <p:cNvSpPr>
            <a:spLocks noGrp="1"/>
          </p:cNvSpPr>
          <p:nvPr>
            <p:ph type="body" sz="quarter" idx="21" hasCustomPrompt="1"/>
          </p:nvPr>
        </p:nvSpPr>
        <p:spPr>
          <a:xfrm>
            <a:off x="5335818" y="5071902"/>
            <a:ext cx="5905579" cy="538610"/>
          </a:xfrm>
          <a:prstGeom prst="rect">
            <a:avLst/>
          </a:prstGeom>
        </p:spPr>
        <p:txBody>
          <a:bodyPr>
            <a:normAutofit/>
          </a:bodyPr>
          <a:lstStyle>
            <a:lvl1pPr marL="0" indent="0">
              <a:spcBef>
                <a:spcPts val="600"/>
              </a:spcBef>
              <a:buSzTx/>
              <a:buFontTx/>
              <a:buNone/>
              <a:defRPr sz="1200">
                <a:solidFill>
                  <a:schemeClr val="accent4"/>
                </a:solidFill>
              </a:defRPr>
            </a:lvl1pPr>
          </a:lstStyle>
          <a:p>
            <a:r>
              <a:t>name.surname@example.com
+420 777 888 999</a:t>
            </a:r>
          </a:p>
        </p:txBody>
      </p:sp>
      <p:sp>
        <p:nvSpPr>
          <p:cNvPr id="506" name="Text Placeholder 5"/>
          <p:cNvSpPr>
            <a:spLocks noGrp="1"/>
          </p:cNvSpPr>
          <p:nvPr>
            <p:ph type="body" sz="quarter" idx="22" hasCustomPrompt="1"/>
          </p:nvPr>
        </p:nvSpPr>
        <p:spPr>
          <a:xfrm>
            <a:off x="5335818" y="4480978"/>
            <a:ext cx="5905579" cy="277000"/>
          </a:xfrm>
          <a:prstGeom prst="rect">
            <a:avLst/>
          </a:prstGeom>
        </p:spPr>
        <p:txBody>
          <a:bodyPr>
            <a:normAutofit/>
          </a:bodyPr>
          <a:lstStyle>
            <a:lvl1pPr marL="0" indent="0">
              <a:buSzTx/>
              <a:buFontTx/>
              <a:buNone/>
              <a:defRPr sz="1200">
                <a:solidFill>
                  <a:schemeClr val="accent2"/>
                </a:solidFill>
              </a:defRPr>
            </a:lvl1pPr>
          </a:lstStyle>
          <a:p>
            <a:r>
              <a:t>Position</a:t>
            </a:r>
          </a:p>
        </p:txBody>
      </p:sp>
      <p:pic>
        <p:nvPicPr>
          <p:cNvPr id="507" name="Graphic 2" descr="Graphic 2"/>
          <p:cNvPicPr>
            <a:picLocks noChangeAspect="1"/>
          </p:cNvPicPr>
          <p:nvPr/>
        </p:nvPicPr>
        <p:blipFill>
          <a:blip r:embed="rId3"/>
          <a:stretch>
            <a:fillRect/>
          </a:stretch>
        </p:blipFill>
        <p:spPr>
          <a:xfrm>
            <a:off x="381739" y="5610512"/>
            <a:ext cx="2194239" cy="807405"/>
          </a:xfrm>
          <a:prstGeom prst="rect">
            <a:avLst/>
          </a:prstGeom>
          <a:ln w="12700">
            <a:miter lim="400000"/>
          </a:ln>
        </p:spPr>
      </p:pic>
      <p:sp>
        <p:nvSpPr>
          <p:cNvPr id="508" name="Slide Number"/>
          <p:cNvSpPr txBox="1">
            <a:spLocks noGrp="1"/>
          </p:cNvSpPr>
          <p:nvPr>
            <p:ph type="sldNum" sz="quarter" idx="2"/>
          </p:nvPr>
        </p:nvSpPr>
        <p:spPr>
          <a:xfrm>
            <a:off x="7315200" y="6172200"/>
            <a:ext cx="2844800" cy="3683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31_Custom Layout">
    <p:bg>
      <p:bgPr>
        <a:solidFill>
          <a:schemeClr val="accent3"/>
        </a:solidFill>
        <a:effectLst/>
      </p:bgPr>
    </p:bg>
    <p:spTree>
      <p:nvGrpSpPr>
        <p:cNvPr id="1" name=""/>
        <p:cNvGrpSpPr/>
        <p:nvPr/>
      </p:nvGrpSpPr>
      <p:grpSpPr>
        <a:xfrm>
          <a:off x="0" y="0"/>
          <a:ext cx="0" cy="0"/>
          <a:chOff x="0" y="0"/>
          <a:chExt cx="0" cy="0"/>
        </a:xfrm>
      </p:grpSpPr>
      <p:sp>
        <p:nvSpPr>
          <p:cNvPr id="57" name="Picture Placeholder 6"/>
          <p:cNvSpPr>
            <a:spLocks noGrp="1"/>
          </p:cNvSpPr>
          <p:nvPr>
            <p:ph type="pic" idx="21"/>
          </p:nvPr>
        </p:nvSpPr>
        <p:spPr>
          <a:xfrm>
            <a:off x="5918679" y="0"/>
            <a:ext cx="6273321" cy="6858000"/>
          </a:xfrm>
          <a:prstGeom prst="rect">
            <a:avLst/>
          </a:prstGeom>
        </p:spPr>
        <p:txBody>
          <a:bodyPr lIns="91439" rIns="91439"/>
          <a:lstStyle/>
          <a:p>
            <a:endParaRPr/>
          </a:p>
        </p:txBody>
      </p:sp>
      <p:sp>
        <p:nvSpPr>
          <p:cNvPr id="58" name="Hello there,I’m a title slide"/>
          <p:cNvSpPr txBox="1">
            <a:spLocks noGrp="1"/>
          </p:cNvSpPr>
          <p:nvPr>
            <p:ph type="title" hasCustomPrompt="1"/>
          </p:nvPr>
        </p:nvSpPr>
        <p:spPr>
          <a:xfrm>
            <a:off x="640027" y="2716525"/>
            <a:ext cx="4678995" cy="1434496"/>
          </a:xfrm>
          <a:prstGeom prst="rect">
            <a:avLst/>
          </a:prstGeom>
        </p:spPr>
        <p:txBody>
          <a:bodyPr anchor="b"/>
          <a:lstStyle>
            <a:lvl1pPr>
              <a:defRPr sz="5400">
                <a:solidFill>
                  <a:schemeClr val="accent4"/>
                </a:solidFill>
              </a:defRPr>
            </a:lvl1pPr>
          </a:lstStyle>
          <a:p>
            <a:r>
              <a:t>Hello there,I’m a title slide</a:t>
            </a:r>
          </a:p>
        </p:txBody>
      </p:sp>
      <p:sp>
        <p:nvSpPr>
          <p:cNvPr id="59" name="Body Level One…"/>
          <p:cNvSpPr txBox="1">
            <a:spLocks noGrp="1"/>
          </p:cNvSpPr>
          <p:nvPr>
            <p:ph type="body" sz="quarter" idx="1" hasCustomPrompt="1"/>
          </p:nvPr>
        </p:nvSpPr>
        <p:spPr>
          <a:xfrm>
            <a:off x="640029" y="4320873"/>
            <a:ext cx="3749160" cy="351141"/>
          </a:xfrm>
          <a:prstGeom prst="rect">
            <a:avLst/>
          </a:prstGeom>
        </p:spPr>
        <p:txBody>
          <a:bodyPr>
            <a:normAutofit/>
          </a:bodyPr>
          <a:lstStyle>
            <a:lvl1pPr marL="0" indent="0">
              <a:buSzTx/>
              <a:buFontTx/>
              <a:buNone/>
              <a:defRPr>
                <a:solidFill>
                  <a:schemeClr val="accent4"/>
                </a:solidFill>
              </a:defRPr>
            </a:lvl1pPr>
            <a:lvl2pPr>
              <a:buFontTx/>
              <a:defRPr>
                <a:solidFill>
                  <a:schemeClr val="accent4"/>
                </a:solidFill>
              </a:defRPr>
            </a:lvl2pPr>
            <a:lvl3pPr>
              <a:buFontTx/>
              <a:defRPr>
                <a:solidFill>
                  <a:schemeClr val="accent4"/>
                </a:solidFill>
              </a:defRPr>
            </a:lvl3pPr>
            <a:lvl4pPr>
              <a:buFontTx/>
              <a:defRPr>
                <a:solidFill>
                  <a:schemeClr val="accent4"/>
                </a:solidFill>
              </a:defRPr>
            </a:lvl4pPr>
            <a:lvl5pPr>
              <a:buFontTx/>
              <a:defRPr>
                <a:solidFill>
                  <a:schemeClr val="accent4"/>
                </a:solidFill>
              </a:defRPr>
            </a:lvl5pPr>
          </a:lstStyle>
          <a:p>
            <a:r>
              <a:t>XX - XX - XXXX</a:t>
            </a:r>
          </a:p>
          <a:p>
            <a:pPr lvl="1"/>
            <a:endParaRPr/>
          </a:p>
          <a:p>
            <a:pPr lvl="2"/>
            <a:endParaRPr/>
          </a:p>
          <a:p>
            <a:pPr lvl="3"/>
            <a:endParaRPr/>
          </a:p>
          <a:p>
            <a:pPr lvl="4"/>
            <a:endParaRPr/>
          </a:p>
        </p:txBody>
      </p:sp>
      <p:pic>
        <p:nvPicPr>
          <p:cNvPr id="60" name="Graphic 3" descr="Graphic 3"/>
          <p:cNvPicPr>
            <a:picLocks noChangeAspect="1"/>
          </p:cNvPicPr>
          <p:nvPr/>
        </p:nvPicPr>
        <p:blipFill>
          <a:blip r:embed="rId2"/>
          <a:stretch>
            <a:fillRect/>
          </a:stretch>
        </p:blipFill>
        <p:spPr>
          <a:xfrm>
            <a:off x="640027" y="721077"/>
            <a:ext cx="592856" cy="663063"/>
          </a:xfrm>
          <a:prstGeom prst="rect">
            <a:avLst/>
          </a:prstGeom>
          <a:ln w="12700">
            <a:miter lim="400000"/>
          </a:ln>
        </p:spPr>
      </p:pic>
      <p:sp>
        <p:nvSpPr>
          <p:cNvPr id="61" name="Slide Number"/>
          <p:cNvSpPr txBox="1">
            <a:spLocks noGrp="1"/>
          </p:cNvSpPr>
          <p:nvPr>
            <p:ph type="sldNum" sz="quarter" idx="2"/>
          </p:nvPr>
        </p:nvSpPr>
        <p:spPr>
          <a:xfrm>
            <a:off x="7315200" y="6172200"/>
            <a:ext cx="2844800" cy="3683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26_Custom Layout">
    <p:spTree>
      <p:nvGrpSpPr>
        <p:cNvPr id="1" name=""/>
        <p:cNvGrpSpPr/>
        <p:nvPr/>
      </p:nvGrpSpPr>
      <p:grpSpPr>
        <a:xfrm>
          <a:off x="0" y="0"/>
          <a:ext cx="0" cy="0"/>
          <a:chOff x="0" y="0"/>
          <a:chExt cx="0" cy="0"/>
        </a:xfrm>
      </p:grpSpPr>
      <p:sp>
        <p:nvSpPr>
          <p:cNvPr id="68" name="Lorem ipsum dolor sit amet, consectetur."/>
          <p:cNvSpPr txBox="1">
            <a:spLocks noGrp="1"/>
          </p:cNvSpPr>
          <p:nvPr>
            <p:ph type="title" hasCustomPrompt="1"/>
          </p:nvPr>
        </p:nvSpPr>
        <p:spPr>
          <a:prstGeom prst="rect">
            <a:avLst/>
          </a:prstGeom>
        </p:spPr>
        <p:txBody>
          <a:bodyPr/>
          <a:lstStyle/>
          <a:p>
            <a:r>
              <a:t>Lorem ipsum dolor sit amet, consectetur.</a:t>
            </a:r>
          </a:p>
        </p:txBody>
      </p:sp>
      <p:sp>
        <p:nvSpPr>
          <p:cNvPr id="6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1_Custom Layout">
    <p:spTree>
      <p:nvGrpSpPr>
        <p:cNvPr id="1" name=""/>
        <p:cNvGrpSpPr/>
        <p:nvPr/>
      </p:nvGrpSpPr>
      <p:grpSpPr>
        <a:xfrm>
          <a:off x="0" y="0"/>
          <a:ext cx="0" cy="0"/>
          <a:chOff x="0" y="0"/>
          <a:chExt cx="0" cy="0"/>
        </a:xfrm>
      </p:grpSpPr>
      <p:sp>
        <p:nvSpPr>
          <p:cNvPr id="76" name="Body Level One…"/>
          <p:cNvSpPr txBox="1">
            <a:spLocks noGrp="1"/>
          </p:cNvSpPr>
          <p:nvPr>
            <p:ph type="body" sz="quarter" idx="1"/>
          </p:nvPr>
        </p:nvSpPr>
        <p:spPr>
          <a:xfrm>
            <a:off x="689316" y="1760393"/>
            <a:ext cx="8525023" cy="1641476"/>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77" name="Lorem ipsum dolor sit amet, consectetur."/>
          <p:cNvSpPr txBox="1">
            <a:spLocks noGrp="1"/>
          </p:cNvSpPr>
          <p:nvPr>
            <p:ph type="title" hasCustomPrompt="1"/>
          </p:nvPr>
        </p:nvSpPr>
        <p:spPr>
          <a:prstGeom prst="rect">
            <a:avLst/>
          </a:prstGeom>
        </p:spPr>
        <p:txBody>
          <a:bodyPr/>
          <a:lstStyle/>
          <a:p>
            <a:r>
              <a:t>Lorem ipsum dolor sit amet, consectetur.</a:t>
            </a:r>
          </a:p>
        </p:txBody>
      </p:sp>
      <p:sp>
        <p:nvSpPr>
          <p:cNvPr id="7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2_Custom Layout">
    <p:spTree>
      <p:nvGrpSpPr>
        <p:cNvPr id="1" name=""/>
        <p:cNvGrpSpPr/>
        <p:nvPr/>
      </p:nvGrpSpPr>
      <p:grpSpPr>
        <a:xfrm>
          <a:off x="0" y="0"/>
          <a:ext cx="0" cy="0"/>
          <a:chOff x="0" y="0"/>
          <a:chExt cx="0" cy="0"/>
        </a:xfrm>
      </p:grpSpPr>
      <p:sp>
        <p:nvSpPr>
          <p:cNvPr id="85" name="Body Level One…"/>
          <p:cNvSpPr txBox="1">
            <a:spLocks noGrp="1"/>
          </p:cNvSpPr>
          <p:nvPr>
            <p:ph type="body" sz="quarter" idx="1"/>
          </p:nvPr>
        </p:nvSpPr>
        <p:spPr>
          <a:xfrm>
            <a:off x="689314" y="1760393"/>
            <a:ext cx="5406687" cy="1641476"/>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86" name="Text Placeholder 5"/>
          <p:cNvSpPr>
            <a:spLocks noGrp="1"/>
          </p:cNvSpPr>
          <p:nvPr>
            <p:ph type="body" sz="quarter" idx="21"/>
          </p:nvPr>
        </p:nvSpPr>
        <p:spPr>
          <a:xfrm>
            <a:off x="6357348" y="1760393"/>
            <a:ext cx="5312139" cy="1641476"/>
          </a:xfrm>
          <a:prstGeom prst="rect">
            <a:avLst/>
          </a:prstGeom>
        </p:spPr>
        <p:txBody>
          <a:bodyPr>
            <a:normAutofit/>
          </a:bodyPr>
          <a:lstStyle/>
          <a:p>
            <a:endParaRPr/>
          </a:p>
        </p:txBody>
      </p:sp>
      <p:sp>
        <p:nvSpPr>
          <p:cNvPr id="87" name="Lorem ipsum dolor sit amet, consectetur."/>
          <p:cNvSpPr txBox="1">
            <a:spLocks noGrp="1"/>
          </p:cNvSpPr>
          <p:nvPr>
            <p:ph type="title" hasCustomPrompt="1"/>
          </p:nvPr>
        </p:nvSpPr>
        <p:spPr>
          <a:prstGeom prst="rect">
            <a:avLst/>
          </a:prstGeom>
        </p:spPr>
        <p:txBody>
          <a:bodyPr/>
          <a:lstStyle/>
          <a:p>
            <a:r>
              <a:t>Lorem ipsum dolor sit amet, consectetur.</a:t>
            </a:r>
          </a:p>
        </p:txBody>
      </p:sp>
      <p:sp>
        <p:nvSpPr>
          <p:cNvPr id="8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22_Custom Layout">
    <p:spTree>
      <p:nvGrpSpPr>
        <p:cNvPr id="1" name=""/>
        <p:cNvGrpSpPr/>
        <p:nvPr/>
      </p:nvGrpSpPr>
      <p:grpSpPr>
        <a:xfrm>
          <a:off x="0" y="0"/>
          <a:ext cx="0" cy="0"/>
          <a:chOff x="0" y="0"/>
          <a:chExt cx="0" cy="0"/>
        </a:xfrm>
      </p:grpSpPr>
      <p:sp>
        <p:nvSpPr>
          <p:cNvPr id="95" name="Lorem ipsum dolor sit amet, consectetur."/>
          <p:cNvSpPr txBox="1">
            <a:spLocks noGrp="1"/>
          </p:cNvSpPr>
          <p:nvPr>
            <p:ph type="title" hasCustomPrompt="1"/>
          </p:nvPr>
        </p:nvSpPr>
        <p:spPr>
          <a:prstGeom prst="rect">
            <a:avLst/>
          </a:prstGeom>
        </p:spPr>
        <p:txBody>
          <a:bodyPr/>
          <a:lstStyle/>
          <a:p>
            <a:r>
              <a:t>Lorem ipsum dolor sit amet, consectetur.</a:t>
            </a:r>
          </a:p>
        </p:txBody>
      </p:sp>
      <p:sp>
        <p:nvSpPr>
          <p:cNvPr id="9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image" Target="../media/image1.png"/><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pic>
        <p:nvPicPr>
          <p:cNvPr id="2" name="Graphic 7" descr="Graphic 7"/>
          <p:cNvPicPr>
            <a:picLocks noChangeAspect="1"/>
          </p:cNvPicPr>
          <p:nvPr/>
        </p:nvPicPr>
        <p:blipFill>
          <a:blip r:embed="rId48"/>
          <a:stretch>
            <a:fillRect/>
          </a:stretch>
        </p:blipFill>
        <p:spPr>
          <a:xfrm>
            <a:off x="11203906" y="555919"/>
            <a:ext cx="465579" cy="520714"/>
          </a:xfrm>
          <a:prstGeom prst="rect">
            <a:avLst/>
          </a:prstGeom>
          <a:ln w="12700">
            <a:miter lim="400000"/>
          </a:ln>
        </p:spPr>
      </p:pic>
      <p:sp>
        <p:nvSpPr>
          <p:cNvPr id="3" name="Lorem ipsum dolor sit amet, consectetur."/>
          <p:cNvSpPr txBox="1">
            <a:spLocks noGrp="1"/>
          </p:cNvSpPr>
          <p:nvPr>
            <p:ph type="title" hasCustomPrompt="1"/>
          </p:nvPr>
        </p:nvSpPr>
        <p:spPr>
          <a:xfrm>
            <a:off x="689316" y="555919"/>
            <a:ext cx="10113003" cy="54386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p>
            <a:r>
              <a:t>Lorem ipsum dolor sit amet, consectetur.</a:t>
            </a:r>
          </a:p>
        </p:txBody>
      </p:sp>
      <p:sp>
        <p:nvSpPr>
          <p:cNvPr id="4" name="Body Level One…"/>
          <p:cNvSpPr txBox="1">
            <a:spLocks noGrp="1"/>
          </p:cNvSpPr>
          <p:nvPr>
            <p:ph type="body" idx="1"/>
          </p:nvPr>
        </p:nvSpPr>
        <p:spPr>
          <a:xfrm>
            <a:off x="609600" y="1600200"/>
            <a:ext cx="10972800" cy="52578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lstStyle/>
          <a:p>
            <a:r>
              <a:t>Body Level One</a:t>
            </a:r>
          </a:p>
          <a:p>
            <a:pPr lvl="1"/>
            <a:r>
              <a:t>Body Level Two</a:t>
            </a:r>
          </a:p>
          <a:p>
            <a:pPr lvl="2"/>
            <a:r>
              <a:t>Body Level Three</a:t>
            </a:r>
          </a:p>
          <a:p>
            <a:pPr lvl="3"/>
            <a:r>
              <a:t>Body Level Four</a:t>
            </a:r>
          </a:p>
          <a:p>
            <a:pPr lvl="4"/>
            <a:r>
              <a:t>Body Level Five</a:t>
            </a:r>
          </a:p>
        </p:txBody>
      </p:sp>
      <p:sp>
        <p:nvSpPr>
          <p:cNvPr id="5" name="Slide Number"/>
          <p:cNvSpPr txBox="1">
            <a:spLocks noGrp="1"/>
          </p:cNvSpPr>
          <p:nvPr>
            <p:ph type="sldNum" sz="quarter" idx="2"/>
          </p:nvPr>
        </p:nvSpPr>
        <p:spPr>
          <a:xfrm>
            <a:off x="234224" y="6525099"/>
            <a:ext cx="217152" cy="202417"/>
          </a:xfrm>
          <a:prstGeom prst="rect">
            <a:avLst/>
          </a:prstGeom>
          <a:ln w="12700">
            <a:miter lim="400000"/>
          </a:ln>
        </p:spPr>
        <p:txBody>
          <a:bodyPr wrap="none" lIns="45719" rIns="45719" anchor="ctr">
            <a:spAutoFit/>
          </a:bodyPr>
          <a:lstStyle>
            <a:lvl1pPr algn="ctr">
              <a:defRPr sz="800">
                <a:solidFill>
                  <a:schemeClr val="accent3"/>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 id="2147483693" r:id="rId45"/>
    <p:sldLayoutId id="2147483694" r:id="rId46"/>
  </p:sldLayoutIdLst>
  <p:transition spd="med"/>
  <p:txStyles>
    <p:titleStyle>
      <a:lvl1pPr marL="0" marR="0" indent="0" algn="l" defTabSz="914400" rtl="0" latinLnBrk="0">
        <a:lnSpc>
          <a:spcPct val="80000"/>
        </a:lnSpc>
        <a:spcBef>
          <a:spcPts val="600"/>
        </a:spcBef>
        <a:spcAft>
          <a:spcPts val="0"/>
        </a:spcAft>
        <a:buClrTx/>
        <a:buSzTx/>
        <a:buFontTx/>
        <a:buNone/>
        <a:tabLst/>
        <a:defRPr sz="3600" b="0" i="0" u="none" strike="noStrike" cap="none" spc="0" baseline="0">
          <a:solidFill>
            <a:schemeClr val="accent3"/>
          </a:solidFill>
          <a:uFillTx/>
          <a:latin typeface="Baskerville"/>
          <a:ea typeface="Baskerville"/>
          <a:cs typeface="Baskerville"/>
          <a:sym typeface="Baskerville"/>
        </a:defRPr>
      </a:lvl1pPr>
      <a:lvl2pPr marL="0" marR="0" indent="0" algn="l" defTabSz="914400" rtl="0" latinLnBrk="0">
        <a:lnSpc>
          <a:spcPct val="80000"/>
        </a:lnSpc>
        <a:spcBef>
          <a:spcPts val="600"/>
        </a:spcBef>
        <a:spcAft>
          <a:spcPts val="0"/>
        </a:spcAft>
        <a:buClrTx/>
        <a:buSzTx/>
        <a:buFontTx/>
        <a:buNone/>
        <a:tabLst/>
        <a:defRPr sz="3600" b="0" i="0" u="none" strike="noStrike" cap="none" spc="0" baseline="0">
          <a:solidFill>
            <a:schemeClr val="accent3"/>
          </a:solidFill>
          <a:uFillTx/>
          <a:latin typeface="Baskerville"/>
          <a:ea typeface="Baskerville"/>
          <a:cs typeface="Baskerville"/>
          <a:sym typeface="Baskerville"/>
        </a:defRPr>
      </a:lvl2pPr>
      <a:lvl3pPr marL="0" marR="0" indent="0" algn="l" defTabSz="914400" rtl="0" latinLnBrk="0">
        <a:lnSpc>
          <a:spcPct val="80000"/>
        </a:lnSpc>
        <a:spcBef>
          <a:spcPts val="600"/>
        </a:spcBef>
        <a:spcAft>
          <a:spcPts val="0"/>
        </a:spcAft>
        <a:buClrTx/>
        <a:buSzTx/>
        <a:buFontTx/>
        <a:buNone/>
        <a:tabLst/>
        <a:defRPr sz="3600" b="0" i="0" u="none" strike="noStrike" cap="none" spc="0" baseline="0">
          <a:solidFill>
            <a:schemeClr val="accent3"/>
          </a:solidFill>
          <a:uFillTx/>
          <a:latin typeface="Baskerville"/>
          <a:ea typeface="Baskerville"/>
          <a:cs typeface="Baskerville"/>
          <a:sym typeface="Baskerville"/>
        </a:defRPr>
      </a:lvl3pPr>
      <a:lvl4pPr marL="0" marR="0" indent="0" algn="l" defTabSz="914400" rtl="0" latinLnBrk="0">
        <a:lnSpc>
          <a:spcPct val="80000"/>
        </a:lnSpc>
        <a:spcBef>
          <a:spcPts val="600"/>
        </a:spcBef>
        <a:spcAft>
          <a:spcPts val="0"/>
        </a:spcAft>
        <a:buClrTx/>
        <a:buSzTx/>
        <a:buFontTx/>
        <a:buNone/>
        <a:tabLst/>
        <a:defRPr sz="3600" b="0" i="0" u="none" strike="noStrike" cap="none" spc="0" baseline="0">
          <a:solidFill>
            <a:schemeClr val="accent3"/>
          </a:solidFill>
          <a:uFillTx/>
          <a:latin typeface="Baskerville"/>
          <a:ea typeface="Baskerville"/>
          <a:cs typeface="Baskerville"/>
          <a:sym typeface="Baskerville"/>
        </a:defRPr>
      </a:lvl4pPr>
      <a:lvl5pPr marL="0" marR="0" indent="0" algn="l" defTabSz="914400" rtl="0" latinLnBrk="0">
        <a:lnSpc>
          <a:spcPct val="80000"/>
        </a:lnSpc>
        <a:spcBef>
          <a:spcPts val="600"/>
        </a:spcBef>
        <a:spcAft>
          <a:spcPts val="0"/>
        </a:spcAft>
        <a:buClrTx/>
        <a:buSzTx/>
        <a:buFontTx/>
        <a:buNone/>
        <a:tabLst/>
        <a:defRPr sz="3600" b="0" i="0" u="none" strike="noStrike" cap="none" spc="0" baseline="0">
          <a:solidFill>
            <a:schemeClr val="accent3"/>
          </a:solidFill>
          <a:uFillTx/>
          <a:latin typeface="Baskerville"/>
          <a:ea typeface="Baskerville"/>
          <a:cs typeface="Baskerville"/>
          <a:sym typeface="Baskerville"/>
        </a:defRPr>
      </a:lvl5pPr>
      <a:lvl6pPr marL="0" marR="0" indent="0" algn="l" defTabSz="914400" rtl="0" latinLnBrk="0">
        <a:lnSpc>
          <a:spcPct val="80000"/>
        </a:lnSpc>
        <a:spcBef>
          <a:spcPts val="600"/>
        </a:spcBef>
        <a:spcAft>
          <a:spcPts val="0"/>
        </a:spcAft>
        <a:buClrTx/>
        <a:buSzTx/>
        <a:buFontTx/>
        <a:buNone/>
        <a:tabLst/>
        <a:defRPr sz="3600" b="0" i="0" u="none" strike="noStrike" cap="none" spc="0" baseline="0">
          <a:solidFill>
            <a:schemeClr val="accent3"/>
          </a:solidFill>
          <a:uFillTx/>
          <a:latin typeface="Baskerville"/>
          <a:ea typeface="Baskerville"/>
          <a:cs typeface="Baskerville"/>
          <a:sym typeface="Baskerville"/>
        </a:defRPr>
      </a:lvl6pPr>
      <a:lvl7pPr marL="0" marR="0" indent="0" algn="l" defTabSz="914400" rtl="0" latinLnBrk="0">
        <a:lnSpc>
          <a:spcPct val="80000"/>
        </a:lnSpc>
        <a:spcBef>
          <a:spcPts val="600"/>
        </a:spcBef>
        <a:spcAft>
          <a:spcPts val="0"/>
        </a:spcAft>
        <a:buClrTx/>
        <a:buSzTx/>
        <a:buFontTx/>
        <a:buNone/>
        <a:tabLst/>
        <a:defRPr sz="3600" b="0" i="0" u="none" strike="noStrike" cap="none" spc="0" baseline="0">
          <a:solidFill>
            <a:schemeClr val="accent3"/>
          </a:solidFill>
          <a:uFillTx/>
          <a:latin typeface="Baskerville"/>
          <a:ea typeface="Baskerville"/>
          <a:cs typeface="Baskerville"/>
          <a:sym typeface="Baskerville"/>
        </a:defRPr>
      </a:lvl7pPr>
      <a:lvl8pPr marL="0" marR="0" indent="0" algn="l" defTabSz="914400" rtl="0" latinLnBrk="0">
        <a:lnSpc>
          <a:spcPct val="80000"/>
        </a:lnSpc>
        <a:spcBef>
          <a:spcPts val="600"/>
        </a:spcBef>
        <a:spcAft>
          <a:spcPts val="0"/>
        </a:spcAft>
        <a:buClrTx/>
        <a:buSzTx/>
        <a:buFontTx/>
        <a:buNone/>
        <a:tabLst/>
        <a:defRPr sz="3600" b="0" i="0" u="none" strike="noStrike" cap="none" spc="0" baseline="0">
          <a:solidFill>
            <a:schemeClr val="accent3"/>
          </a:solidFill>
          <a:uFillTx/>
          <a:latin typeface="Baskerville"/>
          <a:ea typeface="Baskerville"/>
          <a:cs typeface="Baskerville"/>
          <a:sym typeface="Baskerville"/>
        </a:defRPr>
      </a:lvl8pPr>
      <a:lvl9pPr marL="0" marR="0" indent="0" algn="l" defTabSz="914400" rtl="0" latinLnBrk="0">
        <a:lnSpc>
          <a:spcPct val="80000"/>
        </a:lnSpc>
        <a:spcBef>
          <a:spcPts val="600"/>
        </a:spcBef>
        <a:spcAft>
          <a:spcPts val="0"/>
        </a:spcAft>
        <a:buClrTx/>
        <a:buSzTx/>
        <a:buFontTx/>
        <a:buNone/>
        <a:tabLst/>
        <a:defRPr sz="3600" b="0" i="0" u="none" strike="noStrike" cap="none" spc="0" baseline="0">
          <a:solidFill>
            <a:schemeClr val="accent3"/>
          </a:solidFill>
          <a:uFillTx/>
          <a:latin typeface="Baskerville"/>
          <a:ea typeface="Baskerville"/>
          <a:cs typeface="Baskerville"/>
          <a:sym typeface="Baskerville"/>
        </a:defRPr>
      </a:lvl9pPr>
    </p:titleStyle>
    <p:bodyStyle>
      <a:lvl1pPr marL="228600" marR="0" indent="-228600" algn="l" defTabSz="914400" rtl="0" latinLnBrk="0">
        <a:lnSpc>
          <a:spcPct val="100000"/>
        </a:lnSpc>
        <a:spcBef>
          <a:spcPts val="1000"/>
        </a:spcBef>
        <a:spcAft>
          <a:spcPts val="0"/>
        </a:spcAft>
        <a:buClrTx/>
        <a:buSzPct val="100000"/>
        <a:buFont typeface="Arial"/>
        <a:buChar char="•"/>
        <a:tabLst/>
        <a:defRPr sz="1600" b="0" i="0" u="none" strike="noStrike" cap="none" spc="0" baseline="0">
          <a:solidFill>
            <a:schemeClr val="accent3"/>
          </a:solidFill>
          <a:uFillTx/>
          <a:latin typeface="Arial"/>
          <a:ea typeface="Arial"/>
          <a:cs typeface="Arial"/>
          <a:sym typeface="Arial"/>
        </a:defRPr>
      </a:lvl1pPr>
      <a:lvl2pPr marL="718457" marR="0" indent="-261257" algn="l" defTabSz="914400" rtl="0" latinLnBrk="0">
        <a:lnSpc>
          <a:spcPct val="100000"/>
        </a:lnSpc>
        <a:spcBef>
          <a:spcPts val="1000"/>
        </a:spcBef>
        <a:spcAft>
          <a:spcPts val="0"/>
        </a:spcAft>
        <a:buClrTx/>
        <a:buSzPct val="100000"/>
        <a:buFont typeface="Arial"/>
        <a:buChar char="•"/>
        <a:tabLst/>
        <a:defRPr sz="1600" b="0" i="0" u="none" strike="noStrike" cap="none" spc="0" baseline="0">
          <a:solidFill>
            <a:schemeClr val="accent3"/>
          </a:solidFill>
          <a:uFillTx/>
          <a:latin typeface="Arial"/>
          <a:ea typeface="Arial"/>
          <a:cs typeface="Arial"/>
          <a:sym typeface="Arial"/>
        </a:defRPr>
      </a:lvl2pPr>
      <a:lvl3pPr marL="1219200" marR="0" indent="-304800" algn="l" defTabSz="914400" rtl="0" latinLnBrk="0">
        <a:lnSpc>
          <a:spcPct val="100000"/>
        </a:lnSpc>
        <a:spcBef>
          <a:spcPts val="1000"/>
        </a:spcBef>
        <a:spcAft>
          <a:spcPts val="0"/>
        </a:spcAft>
        <a:buClrTx/>
        <a:buSzPct val="100000"/>
        <a:buFont typeface="Arial"/>
        <a:buChar char="•"/>
        <a:tabLst/>
        <a:defRPr sz="1600" b="0" i="0" u="none" strike="noStrike" cap="none" spc="0" baseline="0">
          <a:solidFill>
            <a:schemeClr val="accent3"/>
          </a:solidFill>
          <a:uFillTx/>
          <a:latin typeface="Arial"/>
          <a:ea typeface="Arial"/>
          <a:cs typeface="Arial"/>
          <a:sym typeface="Arial"/>
        </a:defRPr>
      </a:lvl3pPr>
      <a:lvl4pPr marL="1704109" marR="0" indent="-332509" algn="l" defTabSz="914400" rtl="0" latinLnBrk="0">
        <a:lnSpc>
          <a:spcPct val="100000"/>
        </a:lnSpc>
        <a:spcBef>
          <a:spcPts val="1000"/>
        </a:spcBef>
        <a:spcAft>
          <a:spcPts val="0"/>
        </a:spcAft>
        <a:buClrTx/>
        <a:buSzPct val="100000"/>
        <a:buFont typeface="Arial"/>
        <a:buChar char="•"/>
        <a:tabLst/>
        <a:defRPr sz="1600" b="0" i="0" u="none" strike="noStrike" cap="none" spc="0" baseline="0">
          <a:solidFill>
            <a:schemeClr val="accent3"/>
          </a:solidFill>
          <a:uFillTx/>
          <a:latin typeface="Arial"/>
          <a:ea typeface="Arial"/>
          <a:cs typeface="Arial"/>
          <a:sym typeface="Arial"/>
        </a:defRPr>
      </a:lvl4pPr>
      <a:lvl5pPr marL="2161309" marR="0" indent="-332509" algn="l" defTabSz="914400" rtl="0" latinLnBrk="0">
        <a:lnSpc>
          <a:spcPct val="100000"/>
        </a:lnSpc>
        <a:spcBef>
          <a:spcPts val="1000"/>
        </a:spcBef>
        <a:spcAft>
          <a:spcPts val="0"/>
        </a:spcAft>
        <a:buClrTx/>
        <a:buSzPct val="100000"/>
        <a:buFont typeface="Arial"/>
        <a:buChar char="•"/>
        <a:tabLst/>
        <a:defRPr sz="1600" b="0" i="0" u="none" strike="noStrike" cap="none" spc="0" baseline="0">
          <a:solidFill>
            <a:schemeClr val="accent3"/>
          </a:solidFill>
          <a:uFillTx/>
          <a:latin typeface="Arial"/>
          <a:ea typeface="Arial"/>
          <a:cs typeface="Arial"/>
          <a:sym typeface="Arial"/>
        </a:defRPr>
      </a:lvl5pPr>
      <a:lvl6pPr marL="2489200" marR="0" indent="-203200" algn="l" defTabSz="914400" rtl="0" latinLnBrk="0">
        <a:lnSpc>
          <a:spcPct val="100000"/>
        </a:lnSpc>
        <a:spcBef>
          <a:spcPts val="1000"/>
        </a:spcBef>
        <a:spcAft>
          <a:spcPts val="0"/>
        </a:spcAft>
        <a:buClrTx/>
        <a:buSzPct val="100000"/>
        <a:buFont typeface="Arial"/>
        <a:buChar char="•"/>
        <a:tabLst/>
        <a:defRPr sz="1600" b="0" i="0" u="none" strike="noStrike" cap="none" spc="0" baseline="0">
          <a:solidFill>
            <a:schemeClr val="accent3"/>
          </a:solidFill>
          <a:uFillTx/>
          <a:latin typeface="Arial"/>
          <a:ea typeface="Arial"/>
          <a:cs typeface="Arial"/>
          <a:sym typeface="Arial"/>
        </a:defRPr>
      </a:lvl6pPr>
      <a:lvl7pPr marL="2946400" marR="0" indent="-203200" algn="l" defTabSz="914400" rtl="0" latinLnBrk="0">
        <a:lnSpc>
          <a:spcPct val="100000"/>
        </a:lnSpc>
        <a:spcBef>
          <a:spcPts val="1000"/>
        </a:spcBef>
        <a:spcAft>
          <a:spcPts val="0"/>
        </a:spcAft>
        <a:buClrTx/>
        <a:buSzPct val="100000"/>
        <a:buFont typeface="Arial"/>
        <a:buChar char="•"/>
        <a:tabLst/>
        <a:defRPr sz="1600" b="0" i="0" u="none" strike="noStrike" cap="none" spc="0" baseline="0">
          <a:solidFill>
            <a:schemeClr val="accent3"/>
          </a:solidFill>
          <a:uFillTx/>
          <a:latin typeface="Arial"/>
          <a:ea typeface="Arial"/>
          <a:cs typeface="Arial"/>
          <a:sym typeface="Arial"/>
        </a:defRPr>
      </a:lvl7pPr>
      <a:lvl8pPr marL="3403600" marR="0" indent="-203200" algn="l" defTabSz="914400" rtl="0" latinLnBrk="0">
        <a:lnSpc>
          <a:spcPct val="100000"/>
        </a:lnSpc>
        <a:spcBef>
          <a:spcPts val="1000"/>
        </a:spcBef>
        <a:spcAft>
          <a:spcPts val="0"/>
        </a:spcAft>
        <a:buClrTx/>
        <a:buSzPct val="100000"/>
        <a:buFont typeface="Arial"/>
        <a:buChar char="•"/>
        <a:tabLst/>
        <a:defRPr sz="1600" b="0" i="0" u="none" strike="noStrike" cap="none" spc="0" baseline="0">
          <a:solidFill>
            <a:schemeClr val="accent3"/>
          </a:solidFill>
          <a:uFillTx/>
          <a:latin typeface="Arial"/>
          <a:ea typeface="Arial"/>
          <a:cs typeface="Arial"/>
          <a:sym typeface="Arial"/>
        </a:defRPr>
      </a:lvl8pPr>
      <a:lvl9pPr marL="3860800" marR="0" indent="-203200" algn="l" defTabSz="914400" rtl="0" latinLnBrk="0">
        <a:lnSpc>
          <a:spcPct val="100000"/>
        </a:lnSpc>
        <a:spcBef>
          <a:spcPts val="1000"/>
        </a:spcBef>
        <a:spcAft>
          <a:spcPts val="0"/>
        </a:spcAft>
        <a:buClrTx/>
        <a:buSzPct val="100000"/>
        <a:buFont typeface="Arial"/>
        <a:buChar char="•"/>
        <a:tabLst/>
        <a:defRPr sz="1600" b="0" i="0" u="none" strike="noStrike" cap="none" spc="0" baseline="0">
          <a:solidFill>
            <a:schemeClr val="accent3"/>
          </a:solidFill>
          <a:uFillTx/>
          <a:latin typeface="Arial"/>
          <a:ea typeface="Arial"/>
          <a:cs typeface="Arial"/>
          <a:sym typeface="Arial"/>
        </a:defRPr>
      </a:lvl9pPr>
    </p:bodyStyle>
    <p:otherStyle>
      <a:lvl1pPr marL="0" marR="0" indent="0" algn="ctr" defTabSz="914400" rtl="0" latinLnBrk="0">
        <a:lnSpc>
          <a:spcPct val="10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Arial"/>
        </a:defRPr>
      </a:lvl1pPr>
      <a:lvl2pPr marL="0" marR="0" indent="457200" algn="ctr" defTabSz="914400" rtl="0" latinLnBrk="0">
        <a:lnSpc>
          <a:spcPct val="10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Arial"/>
        </a:defRPr>
      </a:lvl2pPr>
      <a:lvl3pPr marL="0" marR="0" indent="914400" algn="ctr" defTabSz="914400" rtl="0" latinLnBrk="0">
        <a:lnSpc>
          <a:spcPct val="10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Arial"/>
        </a:defRPr>
      </a:lvl3pPr>
      <a:lvl4pPr marL="0" marR="0" indent="1371600" algn="ctr" defTabSz="914400" rtl="0" latinLnBrk="0">
        <a:lnSpc>
          <a:spcPct val="10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Arial"/>
        </a:defRPr>
      </a:lvl4pPr>
      <a:lvl5pPr marL="0" marR="0" indent="1828800" algn="ctr" defTabSz="914400" rtl="0" latinLnBrk="0">
        <a:lnSpc>
          <a:spcPct val="10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Arial"/>
        </a:defRPr>
      </a:lvl5pPr>
      <a:lvl6pPr marL="0" marR="0" indent="2286000" algn="ctr" defTabSz="914400" rtl="0" latinLnBrk="0">
        <a:lnSpc>
          <a:spcPct val="10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Arial"/>
        </a:defRPr>
      </a:lvl6pPr>
      <a:lvl7pPr marL="0" marR="0" indent="2743200" algn="ctr" defTabSz="914400" rtl="0" latinLnBrk="0">
        <a:lnSpc>
          <a:spcPct val="10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Arial"/>
        </a:defRPr>
      </a:lvl7pPr>
      <a:lvl8pPr marL="0" marR="0" indent="3200400" algn="ctr" defTabSz="914400" rtl="0" latinLnBrk="0">
        <a:lnSpc>
          <a:spcPct val="10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Arial"/>
        </a:defRPr>
      </a:lvl8pPr>
      <a:lvl9pPr marL="0" marR="0" indent="3657600" algn="ctr" defTabSz="914400" rtl="0" latinLnBrk="0">
        <a:lnSpc>
          <a:spcPct val="10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7" name="Picture Placeholder 1" descr="Picture Placeholder 1"/>
          <p:cNvPicPr>
            <a:picLocks noGrp="1" noChangeAspect="1"/>
          </p:cNvPicPr>
          <p:nvPr>
            <p:ph type="pic" idx="21"/>
          </p:nvPr>
        </p:nvPicPr>
        <p:blipFill>
          <a:blip r:embed="rId2"/>
          <a:srcRect/>
          <a:stretch>
            <a:fillRect/>
          </a:stretch>
        </p:blipFill>
        <p:spPr>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7809" y="21600"/>
                </a:lnTo>
                <a:lnTo>
                  <a:pt x="21600" y="0"/>
                </a:lnTo>
                <a:lnTo>
                  <a:pt x="0" y="0"/>
                </a:lnTo>
                <a:close/>
              </a:path>
            </a:pathLst>
          </a:custGeom>
        </p:spPr>
      </p:pic>
      <p:sp>
        <p:nvSpPr>
          <p:cNvPr id="518" name="Title 2"/>
          <p:cNvSpPr txBox="1">
            <a:spLocks noGrp="1"/>
          </p:cNvSpPr>
          <p:nvPr>
            <p:ph type="title"/>
          </p:nvPr>
        </p:nvSpPr>
        <p:spPr>
          <a:xfrm>
            <a:off x="748516" y="921273"/>
            <a:ext cx="6055242" cy="3362909"/>
          </a:xfrm>
          <a:prstGeom prst="rect">
            <a:avLst/>
          </a:prstGeom>
        </p:spPr>
        <p:txBody>
          <a:bodyPr/>
          <a:lstStyle/>
          <a:p>
            <a:r>
              <a:t>Introduction to Node JS</a:t>
            </a:r>
          </a:p>
        </p:txBody>
      </p:sp>
      <p:pic>
        <p:nvPicPr>
          <p:cNvPr id="519" name="Picture 2" descr="Picture 2"/>
          <p:cNvPicPr>
            <a:picLocks noChangeAspect="1"/>
          </p:cNvPicPr>
          <p:nvPr/>
        </p:nvPicPr>
        <p:blipFill>
          <a:blip r:embed="rId3"/>
          <a:stretch>
            <a:fillRect/>
          </a:stretch>
        </p:blipFill>
        <p:spPr>
          <a:xfrm>
            <a:off x="1111573" y="3329860"/>
            <a:ext cx="3327673" cy="2344784"/>
          </a:xfrm>
          <a:prstGeom prst="rect">
            <a:avLst/>
          </a:prstGeom>
          <a:ln w="12700">
            <a:miter lim="400000"/>
          </a:ln>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9" name="Text Placeholder 1"/>
          <p:cNvSpPr txBox="1">
            <a:spLocks noGrp="1"/>
          </p:cNvSpPr>
          <p:nvPr>
            <p:ph type="body" idx="1"/>
          </p:nvPr>
        </p:nvSpPr>
        <p:spPr>
          <a:xfrm>
            <a:off x="689314" y="1529519"/>
            <a:ext cx="10352951" cy="5061680"/>
          </a:xfrm>
          <a:prstGeom prst="rect">
            <a:avLst/>
          </a:prstGeom>
        </p:spPr>
        <p:txBody>
          <a:bodyPr/>
          <a:lstStyle/>
          <a:p>
            <a:pPr marL="0" indent="0" defTabSz="896111">
              <a:spcBef>
                <a:spcPts val="900"/>
              </a:spcBef>
              <a:buNone/>
              <a:defRPr sz="2352"/>
            </a:pPr>
            <a:r>
              <a:rPr lang="en-US" dirty="0"/>
              <a:t>While both the browser and Node.js use JavaScript, building browser apps differs significantly from building Node.js applications. The main difference lies in the ecosystem:</a:t>
            </a:r>
          </a:p>
          <a:p>
            <a:pPr marL="0" indent="0" defTabSz="896111">
              <a:spcBef>
                <a:spcPts val="900"/>
              </a:spcBef>
              <a:buNone/>
              <a:defRPr sz="2352"/>
            </a:pPr>
            <a:r>
              <a:rPr lang="en-US" b="1" dirty="0"/>
              <a:t>Browser</a:t>
            </a:r>
          </a:p>
          <a:p>
            <a:pPr marL="235818" indent="-235818" defTabSz="896111">
              <a:spcBef>
                <a:spcPts val="900"/>
              </a:spcBef>
              <a:buFontTx/>
              <a:defRPr sz="2352"/>
            </a:pPr>
            <a:r>
              <a:rPr lang="en-US" dirty="0"/>
              <a:t>Interacts with the DOM and Web Platform APIs (e.g., Cookies)</a:t>
            </a:r>
          </a:p>
          <a:p>
            <a:pPr marL="235818" indent="-235818" defTabSz="896111">
              <a:spcBef>
                <a:spcPts val="900"/>
              </a:spcBef>
              <a:buFontTx/>
              <a:defRPr sz="2352"/>
            </a:pPr>
            <a:r>
              <a:rPr lang="en-US" dirty="0"/>
              <a:t>Limited control over the user’s environment</a:t>
            </a:r>
          </a:p>
          <a:p>
            <a:pPr marL="0" indent="0" defTabSz="896111">
              <a:spcBef>
                <a:spcPts val="900"/>
              </a:spcBef>
              <a:buNone/>
              <a:defRPr sz="2352"/>
            </a:pPr>
            <a:r>
              <a:rPr lang="en-US" b="1" dirty="0"/>
              <a:t>Node.js</a:t>
            </a:r>
          </a:p>
          <a:p>
            <a:pPr marL="235818" indent="-235818" defTabSz="896111">
              <a:spcBef>
                <a:spcPts val="900"/>
              </a:spcBef>
              <a:buFontTx/>
              <a:defRPr sz="2352"/>
            </a:pPr>
            <a:r>
              <a:rPr lang="en-US" dirty="0"/>
              <a:t>Provides additional APIs through modules (e.g., file-system access)</a:t>
            </a:r>
          </a:p>
          <a:p>
            <a:pPr marL="235818" indent="-235818" defTabSz="896111">
              <a:spcBef>
                <a:spcPts val="900"/>
              </a:spcBef>
              <a:buFontTx/>
              <a:defRPr sz="2352"/>
            </a:pPr>
            <a:r>
              <a:rPr lang="en-US" dirty="0"/>
              <a:t>Allows greater control over the environment</a:t>
            </a:r>
            <a:endParaRPr dirty="0"/>
          </a:p>
        </p:txBody>
      </p:sp>
      <p:sp>
        <p:nvSpPr>
          <p:cNvPr id="590" name="Title 3"/>
          <p:cNvSpPr txBox="1">
            <a:spLocks noGrp="1"/>
          </p:cNvSpPr>
          <p:nvPr>
            <p:ph type="title"/>
          </p:nvPr>
        </p:nvSpPr>
        <p:spPr>
          <a:xfrm>
            <a:off x="689316" y="555919"/>
            <a:ext cx="10113003" cy="543868"/>
          </a:xfrm>
          <a:prstGeom prst="rect">
            <a:avLst/>
          </a:prstGeom>
        </p:spPr>
        <p:txBody>
          <a:bodyPr/>
          <a:lstStyle>
            <a:lvl1pPr defTabSz="804672">
              <a:spcBef>
                <a:spcPts val="500"/>
              </a:spcBef>
              <a:defRPr sz="3168"/>
            </a:lvl1pPr>
          </a:lstStyle>
          <a:p>
            <a:r>
              <a:rPr lang="en-US" dirty="0"/>
              <a:t>JS IN THE BROWSER &amp; NODE.JS</a:t>
            </a: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2" name="Title 3"/>
          <p:cNvSpPr txBox="1">
            <a:spLocks noGrp="1"/>
          </p:cNvSpPr>
          <p:nvPr>
            <p:ph type="title"/>
          </p:nvPr>
        </p:nvSpPr>
        <p:spPr>
          <a:xfrm>
            <a:off x="689316" y="555919"/>
            <a:ext cx="10113003" cy="543868"/>
          </a:xfrm>
          <a:prstGeom prst="rect">
            <a:avLst/>
          </a:prstGeom>
        </p:spPr>
        <p:txBody>
          <a:bodyPr/>
          <a:lstStyle>
            <a:lvl1pPr defTabSz="804672">
              <a:spcBef>
                <a:spcPts val="500"/>
              </a:spcBef>
              <a:defRPr sz="3168"/>
            </a:lvl1pPr>
          </a:lstStyle>
          <a:p>
            <a:r>
              <a:t>JS IN THE BROWSER &amp; NODE.JS</a:t>
            </a:r>
          </a:p>
        </p:txBody>
      </p:sp>
      <p:pic>
        <p:nvPicPr>
          <p:cNvPr id="593" name="Picture 2" descr="Picture 2"/>
          <p:cNvPicPr>
            <a:picLocks noChangeAspect="1"/>
          </p:cNvPicPr>
          <p:nvPr/>
        </p:nvPicPr>
        <p:blipFill>
          <a:blip r:embed="rId2"/>
          <a:stretch>
            <a:fillRect/>
          </a:stretch>
        </p:blipFill>
        <p:spPr>
          <a:xfrm>
            <a:off x="199657" y="1435928"/>
            <a:ext cx="11792686" cy="5011893"/>
          </a:xfrm>
          <a:prstGeom prst="rect">
            <a:avLst/>
          </a:prstGeom>
          <a:ln w="12700">
            <a:miter lim="400000"/>
          </a:ln>
        </p:spPr>
      </p:pic>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5" name="Text Placeholder 1"/>
          <p:cNvSpPr txBox="1">
            <a:spLocks noGrp="1"/>
          </p:cNvSpPr>
          <p:nvPr>
            <p:ph type="body" idx="1"/>
          </p:nvPr>
        </p:nvSpPr>
        <p:spPr>
          <a:xfrm>
            <a:off x="689314" y="1529519"/>
            <a:ext cx="10352951" cy="5061680"/>
          </a:xfrm>
          <a:prstGeom prst="rect">
            <a:avLst/>
          </a:prstGeom>
        </p:spPr>
        <p:txBody>
          <a:bodyPr/>
          <a:lstStyle/>
          <a:p>
            <a:pPr marL="0" indent="0">
              <a:buNone/>
              <a:defRPr sz="2400"/>
            </a:pPr>
            <a:r>
              <a:rPr lang="en-US" dirty="0"/>
              <a:t>V8 is the JavaScript engine powering Google Chrome and Node.js. Key features include:</a:t>
            </a:r>
          </a:p>
          <a:p>
            <a:pPr marL="240631" indent="-240631">
              <a:buFontTx/>
              <a:defRPr sz="2400"/>
            </a:pPr>
            <a:r>
              <a:rPr lang="en-US" dirty="0"/>
              <a:t>Independence from the browser</a:t>
            </a:r>
          </a:p>
          <a:p>
            <a:pPr marL="240631" indent="-240631">
              <a:buFontTx/>
              <a:defRPr sz="2400"/>
            </a:pPr>
            <a:r>
              <a:rPr lang="en-US" dirty="0"/>
              <a:t>Written in C++</a:t>
            </a:r>
          </a:p>
          <a:p>
            <a:pPr marL="240631" indent="-240631">
              <a:buFontTx/>
              <a:defRPr sz="2400"/>
            </a:pPr>
            <a:r>
              <a:rPr lang="en-US" dirty="0"/>
              <a:t>Portable (runs on Mac, Windows, Linux, and other systems)</a:t>
            </a:r>
          </a:p>
          <a:p>
            <a:pPr marL="240631" indent="-240631">
              <a:buFontTx/>
              <a:defRPr sz="2400"/>
            </a:pPr>
            <a:r>
              <a:rPr lang="en-US" dirty="0"/>
              <a:t>Uses just-in-time (JIT) compilation to enhance execution speed</a:t>
            </a:r>
            <a:endParaRPr dirty="0"/>
          </a:p>
        </p:txBody>
      </p:sp>
      <p:sp>
        <p:nvSpPr>
          <p:cNvPr id="596" name="Title 3"/>
          <p:cNvSpPr txBox="1">
            <a:spLocks noGrp="1"/>
          </p:cNvSpPr>
          <p:nvPr>
            <p:ph type="title"/>
          </p:nvPr>
        </p:nvSpPr>
        <p:spPr>
          <a:xfrm>
            <a:off x="689316" y="555919"/>
            <a:ext cx="10113003" cy="543868"/>
          </a:xfrm>
          <a:prstGeom prst="rect">
            <a:avLst/>
          </a:prstGeom>
        </p:spPr>
        <p:txBody>
          <a:bodyPr/>
          <a:lstStyle>
            <a:lvl1pPr defTabSz="804672">
              <a:spcBef>
                <a:spcPts val="500"/>
              </a:spcBef>
              <a:defRPr sz="3168"/>
            </a:lvl1pPr>
          </a:lstStyle>
          <a:p>
            <a:r>
              <a:t>THE V8 JAVASCRIPT ENGINE</a:t>
            </a: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8" name="Text Placeholder 1"/>
          <p:cNvSpPr txBox="1">
            <a:spLocks noGrp="1"/>
          </p:cNvSpPr>
          <p:nvPr>
            <p:ph type="body" idx="1"/>
          </p:nvPr>
        </p:nvSpPr>
        <p:spPr>
          <a:xfrm>
            <a:off x="689314" y="1529519"/>
            <a:ext cx="10352951" cy="5061680"/>
          </a:xfrm>
          <a:prstGeom prst="rect">
            <a:avLst/>
          </a:prstGeom>
        </p:spPr>
        <p:txBody>
          <a:bodyPr/>
          <a:lstStyle/>
          <a:p>
            <a:pPr marL="0" indent="0">
              <a:buNone/>
              <a:defRPr sz="2400"/>
            </a:pPr>
            <a:r>
              <a:rPr lang="en-US" dirty="0" err="1"/>
              <a:t>npm</a:t>
            </a:r>
            <a:r>
              <a:rPr lang="en-US" dirty="0"/>
              <a:t> is the standard package manager for Node.js.</a:t>
            </a:r>
          </a:p>
          <a:p>
            <a:pPr marL="240631" indent="-240631">
              <a:buFontTx/>
              <a:defRPr sz="2400"/>
            </a:pPr>
            <a:r>
              <a:rPr lang="en-US" dirty="0"/>
              <a:t>Currently, over 3.1 million packages are listed in the </a:t>
            </a:r>
            <a:r>
              <a:rPr lang="en-US" dirty="0" err="1"/>
              <a:t>npm</a:t>
            </a:r>
            <a:r>
              <a:rPr lang="en-US" dirty="0"/>
              <a:t> registry</a:t>
            </a:r>
          </a:p>
          <a:p>
            <a:pPr marL="240631" indent="-240631">
              <a:buFontTx/>
              <a:defRPr sz="2400"/>
            </a:pPr>
            <a:r>
              <a:rPr lang="en-US" dirty="0"/>
              <a:t>Originally developed for Node.js packages, now used in frontend JavaScript as well</a:t>
            </a:r>
          </a:p>
          <a:p>
            <a:pPr marL="0" indent="0">
              <a:buNone/>
              <a:defRPr sz="2400"/>
            </a:pPr>
            <a:r>
              <a:rPr lang="en-US" dirty="0" err="1"/>
              <a:t>npm</a:t>
            </a:r>
            <a:r>
              <a:rPr lang="en-US" dirty="0"/>
              <a:t> allows you to:</a:t>
            </a:r>
          </a:p>
          <a:p>
            <a:pPr marL="240631" indent="-240631">
              <a:buFontTx/>
              <a:defRPr sz="2400"/>
            </a:pPr>
            <a:r>
              <a:rPr lang="en-US" dirty="0"/>
              <a:t>Install and update project dependencies</a:t>
            </a:r>
          </a:p>
          <a:p>
            <a:pPr marL="240631" indent="-240631">
              <a:buFontTx/>
              <a:defRPr sz="2400"/>
            </a:pPr>
            <a:r>
              <a:rPr lang="en-US" dirty="0"/>
              <a:t>Control app versioning</a:t>
            </a:r>
          </a:p>
          <a:p>
            <a:pPr marL="240631" indent="-240631">
              <a:buFontTx/>
              <a:defRPr sz="2400"/>
            </a:pPr>
            <a:r>
              <a:rPr lang="en-US" dirty="0"/>
              <a:t>Run tasks using commands</a:t>
            </a:r>
            <a:endParaRPr dirty="0"/>
          </a:p>
        </p:txBody>
      </p:sp>
      <p:sp>
        <p:nvSpPr>
          <p:cNvPr id="599" name="Title 3"/>
          <p:cNvSpPr txBox="1">
            <a:spLocks noGrp="1"/>
          </p:cNvSpPr>
          <p:nvPr>
            <p:ph type="title"/>
          </p:nvPr>
        </p:nvSpPr>
        <p:spPr>
          <a:xfrm>
            <a:off x="689316" y="555919"/>
            <a:ext cx="10113003" cy="543868"/>
          </a:xfrm>
          <a:prstGeom prst="rect">
            <a:avLst/>
          </a:prstGeom>
        </p:spPr>
        <p:txBody>
          <a:bodyPr/>
          <a:lstStyle>
            <a:lvl1pPr defTabSz="804672">
              <a:spcBef>
                <a:spcPts val="500"/>
              </a:spcBef>
              <a:defRPr sz="3168"/>
            </a:lvl1pPr>
          </a:lstStyle>
          <a:p>
            <a:r>
              <a:t>NPM (Node Package Manager)</a:t>
            </a: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1" name="Title 3"/>
          <p:cNvSpPr txBox="1">
            <a:spLocks noGrp="1"/>
          </p:cNvSpPr>
          <p:nvPr>
            <p:ph type="title"/>
          </p:nvPr>
        </p:nvSpPr>
        <p:spPr>
          <a:xfrm>
            <a:off x="689316" y="555919"/>
            <a:ext cx="10113003" cy="543868"/>
          </a:xfrm>
          <a:prstGeom prst="rect">
            <a:avLst/>
          </a:prstGeom>
        </p:spPr>
        <p:txBody>
          <a:bodyPr/>
          <a:lstStyle>
            <a:lvl1pPr defTabSz="804672">
              <a:spcBef>
                <a:spcPts val="500"/>
              </a:spcBef>
              <a:defRPr sz="3168"/>
            </a:lvl1pPr>
          </a:lstStyle>
          <a:p>
            <a:r>
              <a:t>WHO IS USING NODE.JS?</a:t>
            </a:r>
          </a:p>
        </p:txBody>
      </p:sp>
      <p:pic>
        <p:nvPicPr>
          <p:cNvPr id="602" name="pasted-movie.png" descr="pasted-movie.png"/>
          <p:cNvPicPr>
            <a:picLocks noChangeAspect="1"/>
          </p:cNvPicPr>
          <p:nvPr/>
        </p:nvPicPr>
        <p:blipFill>
          <a:blip r:embed="rId2"/>
          <a:stretch>
            <a:fillRect/>
          </a:stretch>
        </p:blipFill>
        <p:spPr>
          <a:xfrm>
            <a:off x="1174927" y="1211457"/>
            <a:ext cx="9842146" cy="5413180"/>
          </a:xfrm>
          <a:prstGeom prst="rect">
            <a:avLst/>
          </a:prstGeom>
          <a:ln w="12700">
            <a:miter lim="400000"/>
          </a:ln>
        </p:spPr>
      </p:pic>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 name="Text Placeholder 1"/>
          <p:cNvSpPr txBox="1">
            <a:spLocks noGrp="1"/>
          </p:cNvSpPr>
          <p:nvPr>
            <p:ph type="body" idx="1"/>
          </p:nvPr>
        </p:nvSpPr>
        <p:spPr>
          <a:xfrm>
            <a:off x="689314" y="1529519"/>
            <a:ext cx="10352951" cy="5061680"/>
          </a:xfrm>
          <a:prstGeom prst="rect">
            <a:avLst/>
          </a:prstGeom>
        </p:spPr>
        <p:txBody>
          <a:bodyPr/>
          <a:lstStyle/>
          <a:p>
            <a:pPr marL="947057" lvl="1" indent="-457200">
              <a:buFont typeface="+mj-lt"/>
              <a:buAutoNum type="arabicPeriod"/>
              <a:defRPr sz="2400"/>
            </a:pPr>
            <a:r>
              <a:rPr lang="en-US" dirty="0"/>
              <a:t>Create a folder with a .</a:t>
            </a:r>
            <a:r>
              <a:rPr lang="en-US" dirty="0" err="1"/>
              <a:t>js</a:t>
            </a:r>
            <a:r>
              <a:rPr lang="en-US" dirty="0"/>
              <a:t> file in it</a:t>
            </a:r>
          </a:p>
          <a:p>
            <a:pPr marL="947057" lvl="1" indent="-457200">
              <a:buFont typeface="+mj-lt"/>
              <a:buAutoNum type="arabicPeriod"/>
              <a:defRPr sz="2400"/>
            </a:pPr>
            <a:r>
              <a:rPr lang="en-US" dirty="0"/>
              <a:t>Add any content to the file</a:t>
            </a:r>
          </a:p>
          <a:p>
            <a:pPr marL="947057" lvl="1" indent="-457200">
              <a:buFont typeface="+mj-lt"/>
              <a:buAutoNum type="arabicPeriod"/>
              <a:defRPr sz="2400"/>
            </a:pPr>
            <a:r>
              <a:rPr lang="en-US" dirty="0"/>
              <a:t>Open a terminal in that folder</a:t>
            </a:r>
          </a:p>
          <a:p>
            <a:pPr marL="947057" lvl="1" indent="-457200">
              <a:buFont typeface="+mj-lt"/>
              <a:buAutoNum type="arabicPeriod"/>
              <a:defRPr sz="2400"/>
            </a:pPr>
            <a:r>
              <a:rPr lang="en-US" dirty="0"/>
              <a:t>Run the command ‘</a:t>
            </a:r>
            <a:r>
              <a:rPr lang="en-US" dirty="0" err="1"/>
              <a:t>npm</a:t>
            </a:r>
            <a:r>
              <a:rPr lang="en-US" dirty="0"/>
              <a:t> </a:t>
            </a:r>
            <a:r>
              <a:rPr lang="en-US" dirty="0" err="1"/>
              <a:t>init</a:t>
            </a:r>
            <a:r>
              <a:rPr lang="en-US" dirty="0"/>
              <a:t>’ and observe the results</a:t>
            </a:r>
            <a:endParaRPr dirty="0"/>
          </a:p>
        </p:txBody>
      </p:sp>
      <p:sp>
        <p:nvSpPr>
          <p:cNvPr id="605" name="Title 3"/>
          <p:cNvSpPr txBox="1">
            <a:spLocks noGrp="1"/>
          </p:cNvSpPr>
          <p:nvPr>
            <p:ph type="title"/>
          </p:nvPr>
        </p:nvSpPr>
        <p:spPr>
          <a:xfrm>
            <a:off x="689316" y="555919"/>
            <a:ext cx="10113003" cy="543868"/>
          </a:xfrm>
          <a:prstGeom prst="rect">
            <a:avLst/>
          </a:prstGeom>
        </p:spPr>
        <p:txBody>
          <a:bodyPr/>
          <a:lstStyle>
            <a:lvl1pPr defTabSz="804672">
              <a:spcBef>
                <a:spcPts val="500"/>
              </a:spcBef>
              <a:defRPr sz="3168"/>
            </a:lvl1pPr>
          </a:lstStyle>
          <a:p>
            <a:r>
              <a:t>EXERCISE</a:t>
            </a: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7" name="Title 1"/>
          <p:cNvSpPr txBox="1">
            <a:spLocks noGrp="1"/>
          </p:cNvSpPr>
          <p:nvPr>
            <p:ph type="title"/>
          </p:nvPr>
        </p:nvSpPr>
        <p:spPr>
          <a:xfrm>
            <a:off x="5335818" y="795098"/>
            <a:ext cx="5905579" cy="1895393"/>
          </a:xfrm>
          <a:prstGeom prst="rect">
            <a:avLst/>
          </a:prstGeom>
        </p:spPr>
        <p:txBody>
          <a:bodyPr/>
          <a:lstStyle/>
          <a:p>
            <a:pPr>
              <a:defRPr>
                <a:solidFill>
                  <a:schemeClr val="accent5"/>
                </a:solidFill>
              </a:defRPr>
            </a:pPr>
            <a:r>
              <a:rPr>
                <a:solidFill>
                  <a:schemeClr val="accent4"/>
                </a:solidFill>
              </a:rPr>
              <a:t>QUESTIONS?</a:t>
            </a:r>
          </a:p>
        </p:txBody>
      </p:sp>
      <p:sp>
        <p:nvSpPr>
          <p:cNvPr id="608" name="Text Placeholder 2"/>
          <p:cNvSpPr txBox="1">
            <a:spLocks noGrp="1"/>
          </p:cNvSpPr>
          <p:nvPr>
            <p:ph type="body" sz="quarter" idx="1"/>
          </p:nvPr>
        </p:nvSpPr>
        <p:spPr>
          <a:xfrm>
            <a:off x="5335818" y="2775801"/>
            <a:ext cx="5905579" cy="1619866"/>
          </a:xfrm>
          <a:prstGeom prst="rect">
            <a:avLst/>
          </a:prstGeom>
        </p:spPr>
        <p:txBody>
          <a:bodyPr/>
          <a:lstStyle/>
          <a:p>
            <a:pPr>
              <a:defRPr>
                <a:solidFill>
                  <a:srgbClr val="FFC9D4"/>
                </a:solidFill>
              </a:defRPr>
            </a:pPr>
            <a:r>
              <a:rPr lang="en-US" dirty="0"/>
              <a:t>You can reach us at:</a:t>
            </a:r>
          </a:p>
          <a:p>
            <a:r>
              <a:rPr lang="en-US" dirty="0"/>
              <a:t>mail</a:t>
            </a:r>
          </a:p>
          <a:p>
            <a:r>
              <a:rPr dirty="0"/>
              <a:t>main</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1" name="895d-article-200624-nodejs-body-text.png" descr="895d-article-200624-nodejs-body-text.png"/>
          <p:cNvPicPr>
            <a:picLocks noGrp="1" noChangeAspect="1"/>
          </p:cNvPicPr>
          <p:nvPr>
            <p:ph type="pic" idx="21"/>
          </p:nvPr>
        </p:nvPicPr>
        <p:blipFill>
          <a:blip r:embed="rId2"/>
          <a:srcRect l="24292" r="24292"/>
          <a:stretch>
            <a:fillRect/>
          </a:stretch>
        </p:blipFill>
        <p:spPr>
          <a:prstGeom prst="rect">
            <a:avLst/>
          </a:prstGeom>
        </p:spPr>
      </p:pic>
      <p:sp>
        <p:nvSpPr>
          <p:cNvPr id="522" name="Text Placeholder 3"/>
          <p:cNvSpPr>
            <a:spLocks noGrp="1"/>
          </p:cNvSpPr>
          <p:nvPr>
            <p:ph type="body" idx="22"/>
          </p:nvPr>
        </p:nvSpPr>
        <p:spPr>
          <a:xfrm>
            <a:off x="6648773" y="1324542"/>
            <a:ext cx="5063679" cy="738666"/>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lvl1pPr>
              <a:defRPr sz="3200"/>
            </a:lvl1pPr>
          </a:lstStyle>
          <a:p>
            <a:r>
              <a:t>Hello there</a:t>
            </a:r>
          </a:p>
        </p:txBody>
      </p:sp>
      <p:sp>
        <p:nvSpPr>
          <p:cNvPr id="523" name="Text Placeholder 4"/>
          <p:cNvSpPr>
            <a:spLocks noGrp="1"/>
          </p:cNvSpPr>
          <p:nvPr>
            <p:ph type="body" idx="23"/>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t>Developer@Company</a:t>
            </a:r>
          </a:p>
          <a:p>
            <a:r>
              <a:t>Trainer @SEDC</a:t>
            </a:r>
          </a:p>
        </p:txBody>
      </p:sp>
      <p:sp>
        <p:nvSpPr>
          <p:cNvPr id="524" name="Text Placeholder 5"/>
          <p:cNvSpPr>
            <a:spLocks noGrp="1"/>
          </p:cNvSpPr>
          <p:nvPr>
            <p:ph type="body" idx="24"/>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t>WhoAmI</a:t>
            </a:r>
          </a:p>
        </p:txBody>
      </p:sp>
      <p:sp>
        <p:nvSpPr>
          <p:cNvPr id="525" name="Text Placeholder 6"/>
          <p:cNvSpPr>
            <a:spLocks noGrp="1"/>
          </p:cNvSpPr>
          <p:nvPr>
            <p:ph type="body" idx="25"/>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t>Developer@Company</a:t>
            </a:r>
          </a:p>
          <a:p>
            <a:r>
              <a:t>Trainer @SEDC</a:t>
            </a:r>
          </a:p>
        </p:txBody>
      </p:sp>
      <p:sp>
        <p:nvSpPr>
          <p:cNvPr id="526" name="Text Placeholder 7"/>
          <p:cNvSpPr>
            <a:spLocks noGrp="1"/>
          </p:cNvSpPr>
          <p:nvPr>
            <p:ph type="body" idx="26"/>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t>WhoAmI</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8" name="Title 1"/>
          <p:cNvSpPr txBox="1">
            <a:spLocks noGrp="1"/>
          </p:cNvSpPr>
          <p:nvPr>
            <p:ph type="title"/>
          </p:nvPr>
        </p:nvSpPr>
        <p:spPr>
          <a:xfrm>
            <a:off x="689316" y="555919"/>
            <a:ext cx="4921072" cy="987066"/>
          </a:xfrm>
          <a:prstGeom prst="rect">
            <a:avLst/>
          </a:prstGeom>
        </p:spPr>
        <p:txBody>
          <a:bodyPr/>
          <a:lstStyle>
            <a:lvl1pPr defTabSz="868680">
              <a:spcBef>
                <a:spcPts val="500"/>
              </a:spcBef>
              <a:defRPr sz="3420"/>
            </a:lvl1pPr>
          </a:lstStyle>
          <a:p>
            <a:r>
              <a:rPr dirty="0"/>
              <a:t>AIMS AND GOALS OF THIS COURSE</a:t>
            </a:r>
          </a:p>
        </p:txBody>
      </p:sp>
      <p:sp>
        <p:nvSpPr>
          <p:cNvPr id="529" name="Text Placeholder 2"/>
          <p:cNvSpPr txBox="1">
            <a:spLocks noGrp="1"/>
          </p:cNvSpPr>
          <p:nvPr>
            <p:ph type="body" sz="half" idx="1"/>
          </p:nvPr>
        </p:nvSpPr>
        <p:spPr>
          <a:xfrm>
            <a:off x="689315" y="1882514"/>
            <a:ext cx="4921072" cy="4181530"/>
          </a:xfrm>
          <a:prstGeom prst="rect">
            <a:avLst/>
          </a:prstGeom>
        </p:spPr>
        <p:txBody>
          <a:bodyPr/>
          <a:lstStyle/>
          <a:p>
            <a:pPr marL="140368" indent="-140368">
              <a:buSzPct val="100000"/>
              <a:buChar char="•"/>
              <a:defRPr sz="1800"/>
            </a:pPr>
            <a:r>
              <a:rPr lang="en-US" dirty="0"/>
              <a:t>Understand the basics of Node.js</a:t>
            </a:r>
          </a:p>
          <a:p>
            <a:pPr marL="140368" indent="-140368">
              <a:buSzPct val="100000"/>
              <a:buChar char="•"/>
              <a:defRPr sz="1800"/>
            </a:pPr>
            <a:r>
              <a:rPr lang="en-US" dirty="0"/>
              <a:t>Learn to use </a:t>
            </a:r>
            <a:r>
              <a:rPr lang="en-US" dirty="0" err="1"/>
              <a:t>npm</a:t>
            </a:r>
            <a:r>
              <a:rPr lang="en-US" dirty="0"/>
              <a:t> packages</a:t>
            </a:r>
          </a:p>
          <a:p>
            <a:pPr marL="140368" indent="-140368">
              <a:buSzPct val="100000"/>
              <a:buChar char="•"/>
              <a:defRPr sz="1800"/>
            </a:pPr>
            <a:r>
              <a:rPr lang="en-US" dirty="0"/>
              <a:t>Solve problems in Node.js by building applications</a:t>
            </a:r>
          </a:p>
          <a:p>
            <a:pPr marL="140368" indent="-140368">
              <a:buSzPct val="100000"/>
              <a:buChar char="•"/>
              <a:defRPr sz="1800"/>
            </a:pPr>
            <a:r>
              <a:rPr lang="en-US" dirty="0"/>
              <a:t>Write extensive JavaScript code compiled in the Node.js runtime environment</a:t>
            </a:r>
            <a:endParaRPr dirty="0"/>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1" name="Text Placeholder 1"/>
          <p:cNvSpPr txBox="1">
            <a:spLocks noGrp="1"/>
          </p:cNvSpPr>
          <p:nvPr>
            <p:ph type="body" idx="1"/>
          </p:nvPr>
        </p:nvSpPr>
        <p:spPr>
          <a:xfrm>
            <a:off x="689314" y="1760393"/>
            <a:ext cx="7743881" cy="4507994"/>
          </a:xfrm>
          <a:prstGeom prst="rect">
            <a:avLst/>
          </a:prstGeom>
        </p:spPr>
        <p:txBody>
          <a:bodyPr/>
          <a:lstStyle/>
          <a:p>
            <a:pPr>
              <a:defRPr sz="2400"/>
            </a:pPr>
            <a:r>
              <a:rPr lang="en-US" dirty="0"/>
              <a:t>Just completed the front-end part of the academy</a:t>
            </a:r>
          </a:p>
          <a:p>
            <a:pPr>
              <a:defRPr sz="2400"/>
            </a:pPr>
            <a:r>
              <a:rPr lang="en-US" dirty="0"/>
              <a:t>Have a solid understanding of:</a:t>
            </a:r>
          </a:p>
          <a:p>
            <a:pPr marL="685800" lvl="1" indent="-228600">
              <a:defRPr sz="2400"/>
            </a:pPr>
            <a:r>
              <a:rPr lang="en-US" dirty="0"/>
              <a:t>HTML</a:t>
            </a:r>
          </a:p>
          <a:p>
            <a:pPr marL="685800" lvl="1" indent="-228600">
              <a:defRPr sz="2400"/>
            </a:pPr>
            <a:r>
              <a:rPr dirty="0"/>
              <a:t>CSS</a:t>
            </a:r>
          </a:p>
          <a:p>
            <a:pPr marL="685800" lvl="1" indent="-228600">
              <a:defRPr sz="2400"/>
            </a:pPr>
            <a:r>
              <a:rPr dirty="0"/>
              <a:t>JavaScript</a:t>
            </a:r>
          </a:p>
          <a:p>
            <a:pPr>
              <a:defRPr sz="2400"/>
            </a:pPr>
            <a:r>
              <a:rPr lang="en-US" dirty="0"/>
              <a:t>Capable of providing front-end solutions to problems</a:t>
            </a:r>
            <a:endParaRPr dirty="0"/>
          </a:p>
        </p:txBody>
      </p:sp>
      <p:sp>
        <p:nvSpPr>
          <p:cNvPr id="532" name="Title 3"/>
          <p:cNvSpPr txBox="1">
            <a:spLocks noGrp="1"/>
          </p:cNvSpPr>
          <p:nvPr>
            <p:ph type="title"/>
          </p:nvPr>
        </p:nvSpPr>
        <p:spPr>
          <a:xfrm>
            <a:off x="689316" y="555919"/>
            <a:ext cx="10113003" cy="543868"/>
          </a:xfrm>
          <a:prstGeom prst="rect">
            <a:avLst/>
          </a:prstGeom>
        </p:spPr>
        <p:txBody>
          <a:bodyPr/>
          <a:lstStyle>
            <a:lvl1pPr defTabSz="804672">
              <a:spcBef>
                <a:spcPts val="500"/>
              </a:spcBef>
              <a:defRPr sz="3168"/>
            </a:lvl1pPr>
          </a:lstStyle>
          <a:p>
            <a:r>
              <a:t>WHERE ARE WE NOW?</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4" name="Text Placeholder 1"/>
          <p:cNvSpPr txBox="1">
            <a:spLocks noGrp="1"/>
          </p:cNvSpPr>
          <p:nvPr>
            <p:ph type="body" idx="1"/>
          </p:nvPr>
        </p:nvSpPr>
        <p:spPr>
          <a:xfrm>
            <a:off x="689314" y="1371600"/>
            <a:ext cx="7587793" cy="5219599"/>
          </a:xfrm>
          <a:prstGeom prst="rect">
            <a:avLst/>
          </a:prstGeom>
        </p:spPr>
        <p:txBody>
          <a:bodyPr>
            <a:normAutofit/>
          </a:bodyPr>
          <a:lstStyle/>
          <a:p>
            <a:pPr marL="0" indent="0">
              <a:buSzTx/>
              <a:buNone/>
              <a:defRPr sz="2000"/>
            </a:pPr>
            <a:r>
              <a:rPr lang="en-US" b="1" dirty="0"/>
              <a:t>Client-Side (User Interface)</a:t>
            </a:r>
          </a:p>
          <a:p>
            <a:pPr marL="0" indent="0">
              <a:buSzTx/>
              <a:buNone/>
              <a:defRPr sz="2000"/>
            </a:pPr>
            <a:r>
              <a:rPr lang="en-US" dirty="0"/>
              <a:t>• What users see and interact with, built for their convenience</a:t>
            </a:r>
          </a:p>
          <a:p>
            <a:pPr marL="0" indent="0">
              <a:buSzTx/>
              <a:buNone/>
              <a:defRPr sz="2000"/>
            </a:pPr>
            <a:r>
              <a:rPr lang="en-US" dirty="0"/>
              <a:t>• Technologies: HTML, CSS, JavaScript, JavaScript Frameworks</a:t>
            </a:r>
          </a:p>
          <a:p>
            <a:pPr marL="0" indent="0">
              <a:buSzTx/>
              <a:buNone/>
              <a:defRPr sz="2000"/>
            </a:pPr>
            <a:r>
              <a:rPr lang="en-US" b="1" dirty="0"/>
              <a:t>Server-Side (Backend)</a:t>
            </a:r>
          </a:p>
          <a:p>
            <a:pPr marL="0" indent="0">
              <a:buSzTx/>
              <a:buNone/>
              <a:defRPr sz="2000"/>
            </a:pPr>
            <a:r>
              <a:rPr lang="en-US" dirty="0"/>
              <a:t>• Not visible to users; forms the foundation of the application and business logic</a:t>
            </a:r>
          </a:p>
          <a:p>
            <a:pPr marL="0" indent="0">
              <a:buSzTx/>
              <a:buNone/>
              <a:defRPr sz="2000"/>
            </a:pPr>
            <a:r>
              <a:rPr lang="en-US" dirty="0"/>
              <a:t>• Technologies:</a:t>
            </a:r>
          </a:p>
          <a:p>
            <a:pPr marL="0" indent="0">
              <a:buSzTx/>
              <a:buNone/>
              <a:defRPr sz="2000"/>
            </a:pPr>
            <a:r>
              <a:rPr lang="en-US" dirty="0"/>
              <a:t>• Languages: C#, Java, JavaScript, Python, PHP</a:t>
            </a:r>
          </a:p>
          <a:p>
            <a:pPr marL="0" indent="0">
              <a:buSzTx/>
              <a:buNone/>
              <a:defRPr sz="2000"/>
            </a:pPr>
            <a:r>
              <a:rPr lang="en-US" dirty="0"/>
              <a:t>• Architectures: MVC, REST API, </a:t>
            </a:r>
            <a:r>
              <a:rPr lang="en-US" dirty="0" err="1"/>
              <a:t>GraphQL</a:t>
            </a:r>
            <a:endParaRPr lang="en-US" dirty="0"/>
          </a:p>
          <a:p>
            <a:pPr marL="0" indent="0">
              <a:buSzTx/>
              <a:buNone/>
              <a:defRPr sz="2000"/>
            </a:pPr>
            <a:r>
              <a:rPr lang="en-US" dirty="0"/>
              <a:t>• Databases: SQL, MySQL, MongoDB</a:t>
            </a:r>
          </a:p>
          <a:p>
            <a:pPr marL="0" indent="0">
              <a:buSzTx/>
              <a:buNone/>
              <a:defRPr sz="2000"/>
            </a:pPr>
            <a:r>
              <a:rPr lang="en-US" dirty="0"/>
              <a:t>• Frameworks: .NET, </a:t>
            </a:r>
            <a:r>
              <a:rPr lang="en-US" dirty="0" err="1"/>
              <a:t>Nest.js</a:t>
            </a:r>
            <a:endParaRPr lang="en-US" dirty="0"/>
          </a:p>
          <a:p>
            <a:pPr marL="0" indent="0">
              <a:buSzTx/>
              <a:buNone/>
              <a:defRPr sz="2000"/>
            </a:pPr>
            <a:r>
              <a:rPr lang="en-US" dirty="0"/>
              <a:t>• Features: Authentication and Authorization</a:t>
            </a:r>
          </a:p>
        </p:txBody>
      </p:sp>
      <p:sp>
        <p:nvSpPr>
          <p:cNvPr id="535" name="Title 3"/>
          <p:cNvSpPr txBox="1">
            <a:spLocks noGrp="1"/>
          </p:cNvSpPr>
          <p:nvPr>
            <p:ph type="title"/>
          </p:nvPr>
        </p:nvSpPr>
        <p:spPr>
          <a:xfrm>
            <a:off x="689316" y="555919"/>
            <a:ext cx="10113003" cy="543868"/>
          </a:xfrm>
          <a:prstGeom prst="rect">
            <a:avLst/>
          </a:prstGeom>
        </p:spPr>
        <p:txBody>
          <a:bodyPr/>
          <a:lstStyle>
            <a:lvl1pPr defTabSz="804672">
              <a:spcBef>
                <a:spcPts val="500"/>
              </a:spcBef>
              <a:defRPr sz="3168"/>
            </a:lvl1pPr>
          </a:lstStyle>
          <a:p>
            <a:r>
              <a:t>A WEB SOLUTION</a:t>
            </a:r>
          </a:p>
        </p:txBody>
      </p:sp>
      <p:grpSp>
        <p:nvGrpSpPr>
          <p:cNvPr id="564" name="Google Shape;180;p29"/>
          <p:cNvGrpSpPr/>
          <p:nvPr/>
        </p:nvGrpSpPr>
        <p:grpSpPr>
          <a:xfrm>
            <a:off x="8669005" y="2233097"/>
            <a:ext cx="2736684" cy="4131598"/>
            <a:chOff x="0" y="0"/>
            <a:chExt cx="2736682" cy="4131596"/>
          </a:xfrm>
        </p:grpSpPr>
        <p:sp>
          <p:nvSpPr>
            <p:cNvPr id="536" name="Google Shape;181;p29"/>
            <p:cNvSpPr/>
            <p:nvPr/>
          </p:nvSpPr>
          <p:spPr>
            <a:xfrm>
              <a:off x="0" y="682079"/>
              <a:ext cx="2659203" cy="210425"/>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0"/>
                  </a:lnTo>
                  <a:lnTo>
                    <a:pt x="2006" y="21600"/>
                  </a:lnTo>
                  <a:lnTo>
                    <a:pt x="21600" y="21600"/>
                  </a:lnTo>
                  <a:close/>
                </a:path>
              </a:pathLst>
            </a:custGeom>
            <a:gradFill flip="none" rotWithShape="1">
              <a:gsLst>
                <a:gs pos="0">
                  <a:srgbClr val="A1EFFF"/>
                </a:gs>
                <a:gs pos="35000">
                  <a:srgbClr val="BBF2FF"/>
                </a:gs>
                <a:gs pos="100000">
                  <a:srgbClr val="E3FCFF"/>
                </a:gs>
              </a:gsLst>
              <a:lin ang="16200038" scaled="0"/>
            </a:gradFill>
            <a:ln w="9525" cap="flat">
              <a:solidFill>
                <a:srgbClr val="5AB1C9"/>
              </a:solidFill>
              <a:prstDash val="solid"/>
              <a:round/>
            </a:ln>
            <a:effectLst/>
          </p:spPr>
          <p:txBody>
            <a:bodyPr wrap="square" lIns="45719" tIns="45719" rIns="45719" bIns="45719" numCol="1" anchor="t">
              <a:noAutofit/>
            </a:bodyPr>
            <a:lstStyle/>
            <a:p>
              <a:pPr>
                <a:defRPr>
                  <a:solidFill>
                    <a:srgbClr val="000000"/>
                  </a:solidFill>
                  <a:latin typeface="+mj-lt"/>
                  <a:ea typeface="+mj-ea"/>
                  <a:cs typeface="+mj-cs"/>
                  <a:sym typeface="Calibri"/>
                </a:defRPr>
              </a:pPr>
              <a:endParaRPr/>
            </a:p>
          </p:txBody>
        </p:sp>
        <p:sp>
          <p:nvSpPr>
            <p:cNvPr id="537" name="Google Shape;182;p29"/>
            <p:cNvSpPr/>
            <p:nvPr/>
          </p:nvSpPr>
          <p:spPr>
            <a:xfrm>
              <a:off x="1047629" y="-1"/>
              <a:ext cx="1139358" cy="754267"/>
            </a:xfrm>
            <a:custGeom>
              <a:avLst/>
              <a:gdLst/>
              <a:ahLst/>
              <a:cxnLst>
                <a:cxn ang="0">
                  <a:pos x="wd2" y="hd2"/>
                </a:cxn>
                <a:cxn ang="5400000">
                  <a:pos x="wd2" y="hd2"/>
                </a:cxn>
                <a:cxn ang="10800000">
                  <a:pos x="wd2" y="hd2"/>
                </a:cxn>
                <a:cxn ang="16200000">
                  <a:pos x="wd2" y="hd2"/>
                </a:cxn>
              </a:cxnLst>
              <a:rect l="0" t="0" r="r" b="b"/>
              <a:pathLst>
                <a:path w="21600" h="21600" extrusionOk="0">
                  <a:moveTo>
                    <a:pt x="18459" y="0"/>
                  </a:moveTo>
                  <a:lnTo>
                    <a:pt x="0" y="21600"/>
                  </a:lnTo>
                  <a:lnTo>
                    <a:pt x="21600" y="19707"/>
                  </a:lnTo>
                  <a:lnTo>
                    <a:pt x="18459" y="0"/>
                  </a:lnTo>
                  <a:close/>
                </a:path>
              </a:pathLst>
            </a:custGeom>
            <a:gradFill flip="none" rotWithShape="1">
              <a:gsLst>
                <a:gs pos="0">
                  <a:srgbClr val="A1EFFF"/>
                </a:gs>
                <a:gs pos="35000">
                  <a:srgbClr val="BBF2FF"/>
                </a:gs>
                <a:gs pos="100000">
                  <a:srgbClr val="E3FCFF"/>
                </a:gs>
              </a:gsLst>
              <a:lin ang="5400011" scaled="0"/>
            </a:gradFill>
            <a:ln w="9525" cap="flat">
              <a:solidFill>
                <a:srgbClr val="5AB1C9"/>
              </a:solidFill>
              <a:prstDash val="solid"/>
              <a:round/>
            </a:ln>
            <a:effectLst/>
          </p:spPr>
          <p:txBody>
            <a:bodyPr wrap="square" lIns="45719" tIns="45719" rIns="45719" bIns="45719" numCol="1" anchor="t">
              <a:noAutofit/>
            </a:bodyPr>
            <a:lstStyle/>
            <a:p>
              <a:pPr>
                <a:defRPr>
                  <a:solidFill>
                    <a:srgbClr val="000000"/>
                  </a:solidFill>
                  <a:latin typeface="+mj-lt"/>
                  <a:ea typeface="+mj-ea"/>
                  <a:cs typeface="+mj-cs"/>
                  <a:sym typeface="Calibri"/>
                </a:defRPr>
              </a:pPr>
              <a:endParaRPr/>
            </a:p>
          </p:txBody>
        </p:sp>
        <p:sp>
          <p:nvSpPr>
            <p:cNvPr id="538" name="Google Shape;183;p29"/>
            <p:cNvSpPr/>
            <p:nvPr/>
          </p:nvSpPr>
          <p:spPr>
            <a:xfrm>
              <a:off x="2021295" y="-1"/>
              <a:ext cx="715364" cy="89250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11195"/>
                  </a:lnTo>
                  <a:lnTo>
                    <a:pt x="19261" y="21600"/>
                  </a:lnTo>
                  <a:lnTo>
                    <a:pt x="5003" y="16655"/>
                  </a:lnTo>
                  <a:lnTo>
                    <a:pt x="0" y="0"/>
                  </a:lnTo>
                  <a:close/>
                </a:path>
              </a:pathLst>
            </a:custGeom>
            <a:gradFill flip="none" rotWithShape="1">
              <a:gsLst>
                <a:gs pos="0">
                  <a:srgbClr val="A1EFFF"/>
                </a:gs>
                <a:gs pos="35000">
                  <a:srgbClr val="BBF2FF"/>
                </a:gs>
                <a:gs pos="100000">
                  <a:srgbClr val="E3FCFF"/>
                </a:gs>
              </a:gsLst>
              <a:lin ang="16200038" scaled="0"/>
            </a:gradFill>
            <a:ln w="9525" cap="flat">
              <a:solidFill>
                <a:srgbClr val="5AB1C9"/>
              </a:solidFill>
              <a:prstDash val="solid"/>
              <a:round/>
            </a:ln>
            <a:effectLst/>
          </p:spPr>
          <p:txBody>
            <a:bodyPr wrap="square" lIns="45719" tIns="45719" rIns="45719" bIns="45719" numCol="1" anchor="t">
              <a:noAutofit/>
            </a:bodyPr>
            <a:lstStyle/>
            <a:p>
              <a:pPr>
                <a:defRPr>
                  <a:solidFill>
                    <a:srgbClr val="000000"/>
                  </a:solidFill>
                  <a:latin typeface="+mj-lt"/>
                  <a:ea typeface="+mj-ea"/>
                  <a:cs typeface="+mj-cs"/>
                  <a:sym typeface="Calibri"/>
                </a:defRPr>
              </a:pPr>
              <a:endParaRPr/>
            </a:p>
          </p:txBody>
        </p:sp>
        <p:sp>
          <p:nvSpPr>
            <p:cNvPr id="539" name="Google Shape;184;p29"/>
            <p:cNvSpPr/>
            <p:nvPr/>
          </p:nvSpPr>
          <p:spPr>
            <a:xfrm>
              <a:off x="0" y="682079"/>
              <a:ext cx="246975" cy="21042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21600"/>
                  </a:lnTo>
                  <a:lnTo>
                    <a:pt x="3881" y="21600"/>
                  </a:lnTo>
                  <a:lnTo>
                    <a:pt x="0" y="0"/>
                  </a:lnTo>
                  <a:close/>
                </a:path>
              </a:pathLst>
            </a:custGeom>
            <a:gradFill flip="none" rotWithShape="1">
              <a:gsLst>
                <a:gs pos="0">
                  <a:srgbClr val="A1EFFF"/>
                </a:gs>
                <a:gs pos="35000">
                  <a:srgbClr val="BBF2FF"/>
                </a:gs>
                <a:gs pos="100000">
                  <a:srgbClr val="E3FCFF"/>
                </a:gs>
              </a:gsLst>
              <a:lin ang="16200038" scaled="0"/>
            </a:gradFill>
            <a:ln w="9525" cap="flat">
              <a:solidFill>
                <a:srgbClr val="5AB1C9"/>
              </a:solidFill>
              <a:prstDash val="solid"/>
              <a:round/>
            </a:ln>
            <a:effectLst/>
          </p:spPr>
          <p:txBody>
            <a:bodyPr wrap="square" lIns="45719" tIns="45719" rIns="45719" bIns="45719" numCol="1" anchor="t">
              <a:noAutofit/>
            </a:bodyPr>
            <a:lstStyle/>
            <a:p>
              <a:pPr>
                <a:defRPr>
                  <a:solidFill>
                    <a:srgbClr val="000000"/>
                  </a:solidFill>
                  <a:latin typeface="+mj-lt"/>
                  <a:ea typeface="+mj-ea"/>
                  <a:cs typeface="+mj-cs"/>
                  <a:sym typeface="Calibri"/>
                </a:defRPr>
              </a:pPr>
              <a:endParaRPr/>
            </a:p>
          </p:txBody>
        </p:sp>
        <p:sp>
          <p:nvSpPr>
            <p:cNvPr id="540" name="Google Shape;185;p29"/>
            <p:cNvSpPr/>
            <p:nvPr/>
          </p:nvSpPr>
          <p:spPr>
            <a:xfrm>
              <a:off x="0" y="682079"/>
              <a:ext cx="1047618" cy="210425"/>
            </a:xfrm>
            <a:custGeom>
              <a:avLst/>
              <a:gdLst/>
              <a:ahLst/>
              <a:cxnLst>
                <a:cxn ang="0">
                  <a:pos x="wd2" y="hd2"/>
                </a:cxn>
                <a:cxn ang="5400000">
                  <a:pos x="wd2" y="hd2"/>
                </a:cxn>
                <a:cxn ang="10800000">
                  <a:pos x="wd2" y="hd2"/>
                </a:cxn>
                <a:cxn ang="16200000">
                  <a:pos x="wd2" y="hd2"/>
                </a:cxn>
              </a:cxnLst>
              <a:rect l="0" t="0" r="r" b="b"/>
              <a:pathLst>
                <a:path w="21600" h="21600" extrusionOk="0">
                  <a:moveTo>
                    <a:pt x="21600" y="7409"/>
                  </a:moveTo>
                  <a:lnTo>
                    <a:pt x="20911" y="21600"/>
                  </a:lnTo>
                  <a:lnTo>
                    <a:pt x="5092" y="21600"/>
                  </a:lnTo>
                  <a:lnTo>
                    <a:pt x="0" y="0"/>
                  </a:lnTo>
                  <a:lnTo>
                    <a:pt x="21600" y="7409"/>
                  </a:lnTo>
                  <a:close/>
                </a:path>
              </a:pathLst>
            </a:custGeom>
            <a:gradFill flip="none" rotWithShape="1">
              <a:gsLst>
                <a:gs pos="0">
                  <a:srgbClr val="A1EFFF"/>
                </a:gs>
                <a:gs pos="35000">
                  <a:srgbClr val="BBF2FF"/>
                </a:gs>
                <a:gs pos="100000">
                  <a:srgbClr val="E3FCFF"/>
                </a:gs>
              </a:gsLst>
              <a:lin ang="16200038" scaled="0"/>
            </a:gradFill>
            <a:ln w="9525" cap="flat">
              <a:solidFill>
                <a:srgbClr val="5AB1C9"/>
              </a:solidFill>
              <a:prstDash val="solid"/>
              <a:round/>
            </a:ln>
            <a:effectLst/>
          </p:spPr>
          <p:txBody>
            <a:bodyPr wrap="square" lIns="45719" tIns="45719" rIns="45719" bIns="45719" numCol="1" anchor="t">
              <a:noAutofit/>
            </a:bodyPr>
            <a:lstStyle/>
            <a:p>
              <a:pPr>
                <a:defRPr>
                  <a:solidFill>
                    <a:srgbClr val="000000"/>
                  </a:solidFill>
                  <a:latin typeface="+mj-lt"/>
                  <a:ea typeface="+mj-ea"/>
                  <a:cs typeface="+mj-cs"/>
                  <a:sym typeface="Calibri"/>
                </a:defRPr>
              </a:pPr>
              <a:endParaRPr/>
            </a:p>
          </p:txBody>
        </p:sp>
        <p:sp>
          <p:nvSpPr>
            <p:cNvPr id="541" name="Google Shape;186;p29"/>
            <p:cNvSpPr/>
            <p:nvPr/>
          </p:nvSpPr>
          <p:spPr>
            <a:xfrm>
              <a:off x="0" y="-1"/>
              <a:ext cx="2021297" cy="754267"/>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11195" y="21600"/>
                  </a:lnTo>
                  <a:lnTo>
                    <a:pt x="0" y="19533"/>
                  </a:lnTo>
                  <a:lnTo>
                    <a:pt x="10918" y="14457"/>
                  </a:lnTo>
                  <a:lnTo>
                    <a:pt x="21600" y="0"/>
                  </a:lnTo>
                  <a:close/>
                </a:path>
              </a:pathLst>
            </a:custGeom>
            <a:gradFill flip="none" rotWithShape="1">
              <a:gsLst>
                <a:gs pos="0">
                  <a:srgbClr val="A1EFFF"/>
                </a:gs>
                <a:gs pos="35000">
                  <a:srgbClr val="BBF2FF"/>
                </a:gs>
                <a:gs pos="100000">
                  <a:srgbClr val="E3FCFF"/>
                </a:gs>
              </a:gsLst>
              <a:lin ang="16200038" scaled="0"/>
            </a:gradFill>
            <a:ln w="9525" cap="flat">
              <a:solidFill>
                <a:srgbClr val="5AB1C9"/>
              </a:solidFill>
              <a:prstDash val="solid"/>
              <a:round/>
            </a:ln>
            <a:effectLst/>
          </p:spPr>
          <p:txBody>
            <a:bodyPr wrap="square" lIns="45719" tIns="45719" rIns="45719" bIns="45719" numCol="1" anchor="t">
              <a:noAutofit/>
            </a:bodyPr>
            <a:lstStyle/>
            <a:p>
              <a:pPr>
                <a:defRPr>
                  <a:solidFill>
                    <a:srgbClr val="000000"/>
                  </a:solidFill>
                  <a:latin typeface="+mj-lt"/>
                  <a:ea typeface="+mj-ea"/>
                  <a:cs typeface="+mj-cs"/>
                  <a:sym typeface="Calibri"/>
                </a:defRPr>
              </a:pPr>
              <a:endParaRPr/>
            </a:p>
          </p:txBody>
        </p:sp>
        <p:sp>
          <p:nvSpPr>
            <p:cNvPr id="542" name="Google Shape;187;p29"/>
            <p:cNvSpPr/>
            <p:nvPr/>
          </p:nvSpPr>
          <p:spPr>
            <a:xfrm>
              <a:off x="2039744" y="688172"/>
              <a:ext cx="619469" cy="204337"/>
            </a:xfrm>
            <a:custGeom>
              <a:avLst/>
              <a:gdLst/>
              <a:ahLst/>
              <a:cxnLst>
                <a:cxn ang="0">
                  <a:pos x="wd2" y="hd2"/>
                </a:cxn>
                <a:cxn ang="5400000">
                  <a:pos x="wd2" y="hd2"/>
                </a:cxn>
                <a:cxn ang="10800000">
                  <a:pos x="wd2" y="hd2"/>
                </a:cxn>
                <a:cxn ang="16200000">
                  <a:pos x="wd2" y="hd2"/>
                </a:cxn>
              </a:cxnLst>
              <a:rect l="0" t="0" r="r" b="b"/>
              <a:pathLst>
                <a:path w="21600" h="21600" extrusionOk="0">
                  <a:moveTo>
                    <a:pt x="5135" y="0"/>
                  </a:moveTo>
                  <a:lnTo>
                    <a:pt x="21600" y="21600"/>
                  </a:lnTo>
                  <a:lnTo>
                    <a:pt x="0" y="21600"/>
                  </a:lnTo>
                  <a:lnTo>
                    <a:pt x="5135" y="0"/>
                  </a:lnTo>
                  <a:close/>
                </a:path>
              </a:pathLst>
            </a:custGeom>
            <a:gradFill flip="none" rotWithShape="1">
              <a:gsLst>
                <a:gs pos="0">
                  <a:srgbClr val="A1EFFF"/>
                </a:gs>
                <a:gs pos="35000">
                  <a:srgbClr val="BBF2FF"/>
                </a:gs>
                <a:gs pos="100000">
                  <a:srgbClr val="E3FCFF"/>
                </a:gs>
              </a:gsLst>
              <a:lin ang="16200038" scaled="0"/>
            </a:gradFill>
            <a:ln w="9525" cap="flat">
              <a:solidFill>
                <a:srgbClr val="5AB1C9"/>
              </a:solidFill>
              <a:prstDash val="solid"/>
              <a:round/>
            </a:ln>
            <a:effectLst/>
          </p:spPr>
          <p:txBody>
            <a:bodyPr wrap="square" lIns="45719" tIns="45719" rIns="45719" bIns="45719" numCol="1" anchor="t">
              <a:noAutofit/>
            </a:bodyPr>
            <a:lstStyle/>
            <a:p>
              <a:pPr>
                <a:defRPr>
                  <a:solidFill>
                    <a:srgbClr val="000000"/>
                  </a:solidFill>
                  <a:latin typeface="+mj-lt"/>
                  <a:ea typeface="+mj-ea"/>
                  <a:cs typeface="+mj-cs"/>
                  <a:sym typeface="Calibri"/>
                </a:defRPr>
              </a:pPr>
              <a:endParaRPr/>
            </a:p>
          </p:txBody>
        </p:sp>
        <p:sp>
          <p:nvSpPr>
            <p:cNvPr id="543" name="Google Shape;188;p29"/>
            <p:cNvSpPr/>
            <p:nvPr/>
          </p:nvSpPr>
          <p:spPr>
            <a:xfrm>
              <a:off x="1047629" y="754254"/>
              <a:ext cx="438956" cy="138264"/>
            </a:xfrm>
            <a:custGeom>
              <a:avLst/>
              <a:gdLst/>
              <a:ahLst/>
              <a:cxnLst>
                <a:cxn ang="0">
                  <a:pos x="wd2" y="hd2"/>
                </a:cxn>
                <a:cxn ang="5400000">
                  <a:pos x="wd2" y="hd2"/>
                </a:cxn>
                <a:cxn ang="10800000">
                  <a:pos x="wd2" y="hd2"/>
                </a:cxn>
                <a:cxn ang="16200000">
                  <a:pos x="wd2" y="hd2"/>
                </a:cxn>
              </a:cxnLst>
              <a:rect l="0" t="0" r="r" b="b"/>
              <a:pathLst>
                <a:path w="21600" h="21600" extrusionOk="0">
                  <a:moveTo>
                    <a:pt x="2895" y="21600"/>
                  </a:moveTo>
                  <a:lnTo>
                    <a:pt x="0" y="0"/>
                  </a:lnTo>
                  <a:lnTo>
                    <a:pt x="21600" y="21600"/>
                  </a:lnTo>
                  <a:lnTo>
                    <a:pt x="2895" y="21600"/>
                  </a:lnTo>
                  <a:close/>
                </a:path>
              </a:pathLst>
            </a:custGeom>
            <a:gradFill flip="none" rotWithShape="1">
              <a:gsLst>
                <a:gs pos="0">
                  <a:srgbClr val="A1EFFF"/>
                </a:gs>
                <a:gs pos="35000">
                  <a:srgbClr val="BBF2FF"/>
                </a:gs>
                <a:gs pos="100000">
                  <a:srgbClr val="E3FCFF"/>
                </a:gs>
              </a:gsLst>
              <a:lin ang="16200038" scaled="0"/>
            </a:gradFill>
            <a:ln w="9525" cap="flat">
              <a:solidFill>
                <a:srgbClr val="5AB1C9"/>
              </a:solidFill>
              <a:prstDash val="solid"/>
              <a:round/>
            </a:ln>
            <a:effectLst/>
          </p:spPr>
          <p:txBody>
            <a:bodyPr wrap="square" lIns="45719" tIns="45719" rIns="45719" bIns="45719" numCol="1" anchor="t">
              <a:noAutofit/>
            </a:bodyPr>
            <a:lstStyle/>
            <a:p>
              <a:pPr>
                <a:defRPr>
                  <a:solidFill>
                    <a:srgbClr val="000000"/>
                  </a:solidFill>
                  <a:latin typeface="+mj-lt"/>
                  <a:ea typeface="+mj-ea"/>
                  <a:cs typeface="+mj-cs"/>
                  <a:sym typeface="Calibri"/>
                </a:defRPr>
              </a:pPr>
              <a:endParaRPr/>
            </a:p>
          </p:txBody>
        </p:sp>
        <p:sp>
          <p:nvSpPr>
            <p:cNvPr id="544" name="Google Shape;189;p29"/>
            <p:cNvSpPr/>
            <p:nvPr/>
          </p:nvSpPr>
          <p:spPr>
            <a:xfrm>
              <a:off x="0" y="682079"/>
              <a:ext cx="246975" cy="21042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21600"/>
                  </a:lnTo>
                  <a:lnTo>
                    <a:pt x="3881" y="21600"/>
                  </a:lnTo>
                  <a:lnTo>
                    <a:pt x="0" y="0"/>
                  </a:lnTo>
                  <a:close/>
                </a:path>
              </a:pathLst>
            </a:custGeom>
            <a:gradFill flip="none" rotWithShape="1">
              <a:gsLst>
                <a:gs pos="0">
                  <a:srgbClr val="A1EFFF"/>
                </a:gs>
                <a:gs pos="35000">
                  <a:srgbClr val="BBF2FF"/>
                </a:gs>
                <a:gs pos="100000">
                  <a:srgbClr val="E3FCFF"/>
                </a:gs>
              </a:gsLst>
              <a:lin ang="16200038" scaled="0"/>
            </a:gradFill>
            <a:ln w="9525" cap="flat">
              <a:solidFill>
                <a:srgbClr val="5AB1C9"/>
              </a:solidFill>
              <a:prstDash val="solid"/>
              <a:round/>
            </a:ln>
            <a:effectLst/>
          </p:spPr>
          <p:txBody>
            <a:bodyPr wrap="square" lIns="45719" tIns="45719" rIns="45719" bIns="45719" numCol="1" anchor="t">
              <a:noAutofit/>
            </a:bodyPr>
            <a:lstStyle/>
            <a:p>
              <a:pPr>
                <a:defRPr>
                  <a:solidFill>
                    <a:srgbClr val="000000"/>
                  </a:solidFill>
                  <a:latin typeface="+mj-lt"/>
                  <a:ea typeface="+mj-ea"/>
                  <a:cs typeface="+mj-cs"/>
                  <a:sym typeface="Calibri"/>
                </a:defRPr>
              </a:pPr>
              <a:endParaRPr/>
            </a:p>
          </p:txBody>
        </p:sp>
        <p:sp>
          <p:nvSpPr>
            <p:cNvPr id="545" name="Google Shape;190;p29"/>
            <p:cNvSpPr/>
            <p:nvPr/>
          </p:nvSpPr>
          <p:spPr>
            <a:xfrm>
              <a:off x="0" y="504822"/>
              <a:ext cx="1047618" cy="249427"/>
            </a:xfrm>
            <a:custGeom>
              <a:avLst/>
              <a:gdLst/>
              <a:ahLst/>
              <a:cxnLst>
                <a:cxn ang="0">
                  <a:pos x="wd2" y="hd2"/>
                </a:cxn>
                <a:cxn ang="5400000">
                  <a:pos x="wd2" y="hd2"/>
                </a:cxn>
                <a:cxn ang="10800000">
                  <a:pos x="wd2" y="hd2"/>
                </a:cxn>
                <a:cxn ang="16200000">
                  <a:pos x="wd2" y="hd2"/>
                </a:cxn>
              </a:cxnLst>
              <a:rect l="0" t="0" r="r" b="b"/>
              <a:pathLst>
                <a:path w="21600" h="21600" extrusionOk="0">
                  <a:moveTo>
                    <a:pt x="21065" y="0"/>
                  </a:moveTo>
                  <a:lnTo>
                    <a:pt x="21600" y="21600"/>
                  </a:lnTo>
                  <a:lnTo>
                    <a:pt x="0" y="15350"/>
                  </a:lnTo>
                  <a:lnTo>
                    <a:pt x="21065" y="0"/>
                  </a:lnTo>
                  <a:close/>
                </a:path>
              </a:pathLst>
            </a:custGeom>
            <a:gradFill flip="none" rotWithShape="1">
              <a:gsLst>
                <a:gs pos="0">
                  <a:srgbClr val="A1EFFF"/>
                </a:gs>
                <a:gs pos="35000">
                  <a:srgbClr val="BBF2FF"/>
                </a:gs>
                <a:gs pos="100000">
                  <a:srgbClr val="E3FCFF"/>
                </a:gs>
              </a:gsLst>
              <a:lin ang="16200038" scaled="0"/>
            </a:gradFill>
            <a:ln w="9525" cap="flat">
              <a:solidFill>
                <a:srgbClr val="5AB1C9"/>
              </a:solidFill>
              <a:prstDash val="solid"/>
              <a:round/>
            </a:ln>
            <a:effectLst/>
          </p:spPr>
          <p:txBody>
            <a:bodyPr wrap="square" lIns="45719" tIns="45719" rIns="45719" bIns="45719" numCol="1" anchor="t">
              <a:noAutofit/>
            </a:bodyPr>
            <a:lstStyle/>
            <a:p>
              <a:pPr>
                <a:defRPr>
                  <a:solidFill>
                    <a:srgbClr val="000000"/>
                  </a:solidFill>
                  <a:latin typeface="+mj-lt"/>
                  <a:ea typeface="+mj-ea"/>
                  <a:cs typeface="+mj-cs"/>
                  <a:sym typeface="Calibri"/>
                </a:defRPr>
              </a:pPr>
              <a:endParaRPr/>
            </a:p>
          </p:txBody>
        </p:sp>
        <p:sp>
          <p:nvSpPr>
            <p:cNvPr id="546" name="Google Shape;191;p29"/>
            <p:cNvSpPr/>
            <p:nvPr/>
          </p:nvSpPr>
          <p:spPr>
            <a:xfrm>
              <a:off x="2187007" y="462573"/>
              <a:ext cx="549676" cy="429935"/>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11334"/>
                  </a:lnTo>
                  <a:lnTo>
                    <a:pt x="18556" y="21600"/>
                  </a:lnTo>
                  <a:lnTo>
                    <a:pt x="21600" y="0"/>
                  </a:lnTo>
                  <a:close/>
                </a:path>
              </a:pathLst>
            </a:custGeom>
            <a:gradFill flip="none" rotWithShape="1">
              <a:gsLst>
                <a:gs pos="0">
                  <a:srgbClr val="A1EFFF"/>
                </a:gs>
                <a:gs pos="35000">
                  <a:srgbClr val="BBF2FF"/>
                </a:gs>
                <a:gs pos="100000">
                  <a:srgbClr val="E3FCFF"/>
                </a:gs>
              </a:gsLst>
              <a:lin ang="5400011" scaled="0"/>
            </a:gradFill>
            <a:ln w="9525" cap="flat">
              <a:solidFill>
                <a:srgbClr val="5AB1C9"/>
              </a:solidFill>
              <a:prstDash val="solid"/>
              <a:round/>
            </a:ln>
            <a:effectLst/>
          </p:spPr>
          <p:txBody>
            <a:bodyPr wrap="square" lIns="45719" tIns="45719" rIns="45719" bIns="45719" numCol="1" anchor="t">
              <a:noAutofit/>
            </a:bodyPr>
            <a:lstStyle/>
            <a:p>
              <a:pPr>
                <a:defRPr>
                  <a:solidFill>
                    <a:srgbClr val="000000"/>
                  </a:solidFill>
                  <a:latin typeface="+mj-lt"/>
                  <a:ea typeface="+mj-ea"/>
                  <a:cs typeface="+mj-cs"/>
                  <a:sym typeface="Calibri"/>
                </a:defRPr>
              </a:pPr>
              <a:endParaRPr/>
            </a:p>
          </p:txBody>
        </p:sp>
        <p:sp>
          <p:nvSpPr>
            <p:cNvPr id="547" name="Google Shape;192;p29"/>
            <p:cNvSpPr/>
            <p:nvPr/>
          </p:nvSpPr>
          <p:spPr>
            <a:xfrm>
              <a:off x="1014221" y="754254"/>
              <a:ext cx="92252" cy="138264"/>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7823" y="0"/>
                  </a:lnTo>
                  <a:lnTo>
                    <a:pt x="0" y="21600"/>
                  </a:lnTo>
                  <a:lnTo>
                    <a:pt x="21600" y="21600"/>
                  </a:lnTo>
                  <a:close/>
                </a:path>
              </a:pathLst>
            </a:custGeom>
            <a:gradFill flip="none" rotWithShape="1">
              <a:gsLst>
                <a:gs pos="0">
                  <a:srgbClr val="A1EFFF"/>
                </a:gs>
                <a:gs pos="35000">
                  <a:srgbClr val="BBF2FF"/>
                </a:gs>
                <a:gs pos="100000">
                  <a:srgbClr val="E3FCFF"/>
                </a:gs>
              </a:gsLst>
              <a:lin ang="16200038" scaled="0"/>
            </a:gradFill>
            <a:ln w="9525" cap="flat">
              <a:solidFill>
                <a:srgbClr val="5AB1C9"/>
              </a:solidFill>
              <a:prstDash val="solid"/>
              <a:round/>
            </a:ln>
            <a:effectLst/>
          </p:spPr>
          <p:txBody>
            <a:bodyPr wrap="square" lIns="45719" tIns="45719" rIns="45719" bIns="45719" numCol="1" anchor="t">
              <a:noAutofit/>
            </a:bodyPr>
            <a:lstStyle/>
            <a:p>
              <a:pPr>
                <a:defRPr>
                  <a:solidFill>
                    <a:srgbClr val="000000"/>
                  </a:solidFill>
                  <a:latin typeface="+mj-lt"/>
                  <a:ea typeface="+mj-ea"/>
                  <a:cs typeface="+mj-cs"/>
                  <a:sym typeface="Calibri"/>
                </a:defRPr>
              </a:pPr>
              <a:endParaRPr/>
            </a:p>
          </p:txBody>
        </p:sp>
        <p:sp>
          <p:nvSpPr>
            <p:cNvPr id="548" name="Google Shape;193;p29"/>
            <p:cNvSpPr/>
            <p:nvPr/>
          </p:nvSpPr>
          <p:spPr>
            <a:xfrm>
              <a:off x="1932538" y="892512"/>
              <a:ext cx="726671" cy="1334237"/>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274" y="12112"/>
                  </a:lnTo>
                  <a:lnTo>
                    <a:pt x="0" y="21600"/>
                  </a:lnTo>
                  <a:lnTo>
                    <a:pt x="0" y="2335"/>
                  </a:lnTo>
                  <a:lnTo>
                    <a:pt x="21600" y="0"/>
                  </a:lnTo>
                  <a:close/>
                </a:path>
              </a:pathLst>
            </a:custGeom>
            <a:gradFill flip="none" rotWithShape="1">
              <a:gsLst>
                <a:gs pos="0">
                  <a:srgbClr val="398BA2"/>
                </a:gs>
                <a:gs pos="80000">
                  <a:srgbClr val="4CB8D4"/>
                </a:gs>
                <a:gs pos="100000">
                  <a:srgbClr val="4AB9D8"/>
                </a:gs>
              </a:gsLst>
              <a:lin ang="16200038" scaled="0"/>
            </a:gradFill>
            <a:ln w="9525" cap="flat">
              <a:solidFill>
                <a:srgbClr val="5AB1C9"/>
              </a:solidFill>
              <a:prstDash val="solid"/>
              <a:round/>
            </a:ln>
            <a:effectLst/>
          </p:spPr>
          <p:txBody>
            <a:bodyPr wrap="square" lIns="45719" tIns="45719" rIns="45719" bIns="45719" numCol="1" anchor="t">
              <a:noAutofit/>
            </a:bodyPr>
            <a:lstStyle/>
            <a:p>
              <a:pPr>
                <a:defRPr>
                  <a:solidFill>
                    <a:schemeClr val="accent5">
                      <a:hueOff val="-3150000"/>
                      <a:satOff val="-100000"/>
                      <a:lumOff val="1568"/>
                    </a:schemeClr>
                  </a:solidFill>
                  <a:latin typeface="+mj-lt"/>
                  <a:ea typeface="+mj-ea"/>
                  <a:cs typeface="+mj-cs"/>
                  <a:sym typeface="Calibri"/>
                </a:defRPr>
              </a:pPr>
              <a:endParaRPr/>
            </a:p>
          </p:txBody>
        </p:sp>
        <p:sp>
          <p:nvSpPr>
            <p:cNvPr id="549" name="Google Shape;194;p29"/>
            <p:cNvSpPr/>
            <p:nvPr/>
          </p:nvSpPr>
          <p:spPr>
            <a:xfrm>
              <a:off x="191641" y="1421302"/>
              <a:ext cx="667841" cy="1502403"/>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12407" y="21600"/>
                  </a:lnTo>
                  <a:lnTo>
                    <a:pt x="0" y="3195"/>
                  </a:lnTo>
                  <a:lnTo>
                    <a:pt x="21600" y="0"/>
                  </a:lnTo>
                  <a:close/>
                </a:path>
              </a:pathLst>
            </a:custGeom>
            <a:gradFill flip="none" rotWithShape="1">
              <a:gsLst>
                <a:gs pos="0">
                  <a:srgbClr val="398BA2"/>
                </a:gs>
                <a:gs pos="80000">
                  <a:srgbClr val="4CB8D4"/>
                </a:gs>
                <a:gs pos="100000">
                  <a:srgbClr val="4AB9D8"/>
                </a:gs>
              </a:gsLst>
              <a:lin ang="16200038" scaled="0"/>
            </a:gradFill>
            <a:ln w="9525" cap="flat">
              <a:solidFill>
                <a:srgbClr val="5AB1C9"/>
              </a:solidFill>
              <a:prstDash val="solid"/>
              <a:round/>
            </a:ln>
            <a:effectLst/>
          </p:spPr>
          <p:txBody>
            <a:bodyPr wrap="square" lIns="45719" tIns="45719" rIns="45719" bIns="45719" numCol="1" anchor="t">
              <a:noAutofit/>
            </a:bodyPr>
            <a:lstStyle/>
            <a:p>
              <a:pPr>
                <a:defRPr>
                  <a:solidFill>
                    <a:schemeClr val="accent5">
                      <a:hueOff val="-3150000"/>
                      <a:satOff val="-100000"/>
                      <a:lumOff val="1568"/>
                    </a:schemeClr>
                  </a:solidFill>
                  <a:latin typeface="+mj-lt"/>
                  <a:ea typeface="+mj-ea"/>
                  <a:cs typeface="+mj-cs"/>
                  <a:sym typeface="Calibri"/>
                </a:defRPr>
              </a:pPr>
              <a:endParaRPr/>
            </a:p>
          </p:txBody>
        </p:sp>
        <p:sp>
          <p:nvSpPr>
            <p:cNvPr id="550" name="Google Shape;195;p29"/>
            <p:cNvSpPr/>
            <p:nvPr/>
          </p:nvSpPr>
          <p:spPr>
            <a:xfrm>
              <a:off x="246990" y="892512"/>
              <a:ext cx="767221" cy="528792"/>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17243" y="21600"/>
                  </a:lnTo>
                  <a:lnTo>
                    <a:pt x="0" y="0"/>
                  </a:lnTo>
                  <a:lnTo>
                    <a:pt x="21600" y="0"/>
                  </a:lnTo>
                  <a:close/>
                </a:path>
              </a:pathLst>
            </a:custGeom>
            <a:gradFill flip="none" rotWithShape="1">
              <a:gsLst>
                <a:gs pos="0">
                  <a:srgbClr val="398BA2"/>
                </a:gs>
                <a:gs pos="80000">
                  <a:srgbClr val="4CB8D4"/>
                </a:gs>
                <a:gs pos="100000">
                  <a:srgbClr val="4AB9D8"/>
                </a:gs>
              </a:gsLst>
              <a:lin ang="5400011" scaled="0"/>
            </a:gradFill>
            <a:ln w="9525" cap="flat">
              <a:solidFill>
                <a:srgbClr val="5AB1C9"/>
              </a:solidFill>
              <a:prstDash val="solid"/>
              <a:round/>
            </a:ln>
            <a:effectLst/>
          </p:spPr>
          <p:txBody>
            <a:bodyPr wrap="square" lIns="45719" tIns="45719" rIns="45719" bIns="45719" numCol="1" anchor="t">
              <a:noAutofit/>
            </a:bodyPr>
            <a:lstStyle/>
            <a:p>
              <a:pPr>
                <a:defRPr>
                  <a:solidFill>
                    <a:schemeClr val="accent5">
                      <a:hueOff val="-3150000"/>
                      <a:satOff val="-100000"/>
                      <a:lumOff val="1568"/>
                    </a:schemeClr>
                  </a:solidFill>
                  <a:latin typeface="+mj-lt"/>
                  <a:ea typeface="+mj-ea"/>
                  <a:cs typeface="+mj-cs"/>
                  <a:sym typeface="Calibri"/>
                </a:defRPr>
              </a:pPr>
              <a:endParaRPr/>
            </a:p>
          </p:txBody>
        </p:sp>
        <p:sp>
          <p:nvSpPr>
            <p:cNvPr id="551" name="Google Shape;196;p29"/>
            <p:cNvSpPr/>
            <p:nvPr/>
          </p:nvSpPr>
          <p:spPr>
            <a:xfrm>
              <a:off x="1707488" y="2226743"/>
              <a:ext cx="446431" cy="1904854"/>
            </a:xfrm>
            <a:custGeom>
              <a:avLst/>
              <a:gdLst/>
              <a:ahLst/>
              <a:cxnLst>
                <a:cxn ang="0">
                  <a:pos x="wd2" y="hd2"/>
                </a:cxn>
                <a:cxn ang="5400000">
                  <a:pos x="wd2" y="hd2"/>
                </a:cxn>
                <a:cxn ang="10800000">
                  <a:pos x="wd2" y="hd2"/>
                </a:cxn>
                <a:cxn ang="16200000">
                  <a:pos x="wd2" y="hd2"/>
                </a:cxn>
              </a:cxnLst>
              <a:rect l="0" t="0" r="r" b="b"/>
              <a:pathLst>
                <a:path w="21600" h="21600" extrusionOk="0">
                  <a:moveTo>
                    <a:pt x="10888" y="0"/>
                  </a:moveTo>
                  <a:lnTo>
                    <a:pt x="21600" y="6028"/>
                  </a:lnTo>
                  <a:lnTo>
                    <a:pt x="0" y="21600"/>
                  </a:lnTo>
                  <a:lnTo>
                    <a:pt x="10888" y="0"/>
                  </a:lnTo>
                  <a:close/>
                </a:path>
              </a:pathLst>
            </a:custGeom>
            <a:gradFill flip="none" rotWithShape="1">
              <a:gsLst>
                <a:gs pos="0">
                  <a:srgbClr val="398BA2"/>
                </a:gs>
                <a:gs pos="80000">
                  <a:srgbClr val="4CB8D4"/>
                </a:gs>
                <a:gs pos="100000">
                  <a:srgbClr val="4AB9D8"/>
                </a:gs>
              </a:gsLst>
              <a:lin ang="16200038" scaled="0"/>
            </a:gradFill>
            <a:ln w="9525" cap="flat">
              <a:solidFill>
                <a:srgbClr val="5AB1C9"/>
              </a:solidFill>
              <a:prstDash val="solid"/>
              <a:round/>
            </a:ln>
            <a:effectLst/>
          </p:spPr>
          <p:txBody>
            <a:bodyPr wrap="square" lIns="45719" tIns="45719" rIns="45719" bIns="45719" numCol="1" anchor="t">
              <a:noAutofit/>
            </a:bodyPr>
            <a:lstStyle/>
            <a:p>
              <a:pPr>
                <a:defRPr>
                  <a:solidFill>
                    <a:schemeClr val="accent5">
                      <a:hueOff val="-3150000"/>
                      <a:satOff val="-100000"/>
                      <a:lumOff val="1568"/>
                    </a:schemeClr>
                  </a:solidFill>
                  <a:latin typeface="+mj-lt"/>
                  <a:ea typeface="+mj-ea"/>
                  <a:cs typeface="+mj-cs"/>
                  <a:sym typeface="Calibri"/>
                </a:defRPr>
              </a:pPr>
              <a:endParaRPr/>
            </a:p>
          </p:txBody>
        </p:sp>
        <p:sp>
          <p:nvSpPr>
            <p:cNvPr id="552" name="Google Shape;197;p29"/>
            <p:cNvSpPr/>
            <p:nvPr/>
          </p:nvSpPr>
          <p:spPr>
            <a:xfrm>
              <a:off x="1932538" y="892512"/>
              <a:ext cx="726671" cy="144226"/>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21600"/>
                  </a:lnTo>
                  <a:lnTo>
                    <a:pt x="3187" y="0"/>
                  </a:lnTo>
                  <a:lnTo>
                    <a:pt x="21600" y="0"/>
                  </a:lnTo>
                  <a:close/>
                </a:path>
              </a:pathLst>
            </a:custGeom>
            <a:gradFill flip="none" rotWithShape="1">
              <a:gsLst>
                <a:gs pos="0">
                  <a:srgbClr val="398BA2"/>
                </a:gs>
                <a:gs pos="80000">
                  <a:srgbClr val="4CB8D4"/>
                </a:gs>
                <a:gs pos="100000">
                  <a:srgbClr val="4AB9D8"/>
                </a:gs>
              </a:gsLst>
              <a:lin ang="16200038" scaled="0"/>
            </a:gradFill>
            <a:ln w="9525" cap="flat">
              <a:solidFill>
                <a:srgbClr val="5AB1C9"/>
              </a:solidFill>
              <a:prstDash val="solid"/>
              <a:round/>
            </a:ln>
            <a:effectLst/>
          </p:spPr>
          <p:txBody>
            <a:bodyPr wrap="square" lIns="45719" tIns="45719" rIns="45719" bIns="45719" numCol="1" anchor="t">
              <a:noAutofit/>
            </a:bodyPr>
            <a:lstStyle/>
            <a:p>
              <a:pPr>
                <a:defRPr>
                  <a:solidFill>
                    <a:schemeClr val="accent5">
                      <a:hueOff val="-3150000"/>
                      <a:satOff val="-100000"/>
                      <a:lumOff val="1568"/>
                    </a:schemeClr>
                  </a:solidFill>
                  <a:latin typeface="+mj-lt"/>
                  <a:ea typeface="+mj-ea"/>
                  <a:cs typeface="+mj-cs"/>
                  <a:sym typeface="Calibri"/>
                </a:defRPr>
              </a:pPr>
              <a:endParaRPr/>
            </a:p>
          </p:txBody>
        </p:sp>
        <p:sp>
          <p:nvSpPr>
            <p:cNvPr id="553" name="Google Shape;198;p29"/>
            <p:cNvSpPr/>
            <p:nvPr/>
          </p:nvSpPr>
          <p:spPr>
            <a:xfrm>
              <a:off x="1106468" y="892511"/>
              <a:ext cx="826077" cy="835227"/>
            </a:xfrm>
            <a:custGeom>
              <a:avLst/>
              <a:gdLst/>
              <a:ahLst/>
              <a:cxnLst>
                <a:cxn ang="0">
                  <a:pos x="wd2" y="hd2"/>
                </a:cxn>
                <a:cxn ang="5400000">
                  <a:pos x="wd2" y="hd2"/>
                </a:cxn>
                <a:cxn ang="10800000">
                  <a:pos x="wd2" y="hd2"/>
                </a:cxn>
                <a:cxn ang="16200000">
                  <a:pos x="wd2" y="hd2"/>
                </a:cxn>
              </a:cxnLst>
              <a:rect l="0" t="0" r="r" b="b"/>
              <a:pathLst>
                <a:path w="21600" h="21600" extrusionOk="0">
                  <a:moveTo>
                    <a:pt x="8675" y="21600"/>
                  </a:moveTo>
                  <a:lnTo>
                    <a:pt x="0" y="0"/>
                  </a:lnTo>
                  <a:lnTo>
                    <a:pt x="9940" y="0"/>
                  </a:lnTo>
                  <a:lnTo>
                    <a:pt x="21600" y="3729"/>
                  </a:lnTo>
                  <a:lnTo>
                    <a:pt x="8675" y="21600"/>
                  </a:lnTo>
                  <a:close/>
                </a:path>
              </a:pathLst>
            </a:custGeom>
            <a:gradFill flip="none" rotWithShape="1">
              <a:gsLst>
                <a:gs pos="0">
                  <a:srgbClr val="398BA2"/>
                </a:gs>
                <a:gs pos="80000">
                  <a:srgbClr val="4CB8D4"/>
                </a:gs>
                <a:gs pos="100000">
                  <a:srgbClr val="4AB9D8"/>
                </a:gs>
              </a:gsLst>
              <a:lin ang="5400011" scaled="0"/>
            </a:gradFill>
            <a:ln w="9525" cap="flat">
              <a:solidFill>
                <a:srgbClr val="5AB1C9"/>
              </a:solidFill>
              <a:prstDash val="solid"/>
              <a:round/>
            </a:ln>
            <a:effectLst/>
          </p:spPr>
          <p:txBody>
            <a:bodyPr wrap="square" lIns="45719" tIns="45719" rIns="45719" bIns="45719" numCol="1" anchor="t">
              <a:noAutofit/>
            </a:bodyPr>
            <a:lstStyle/>
            <a:p>
              <a:pPr>
                <a:defRPr>
                  <a:solidFill>
                    <a:schemeClr val="accent5">
                      <a:hueOff val="-3150000"/>
                      <a:satOff val="-100000"/>
                      <a:lumOff val="1568"/>
                    </a:schemeClr>
                  </a:solidFill>
                  <a:latin typeface="+mj-lt"/>
                  <a:ea typeface="+mj-ea"/>
                  <a:cs typeface="+mj-cs"/>
                  <a:sym typeface="Calibri"/>
                </a:defRPr>
              </a:pPr>
              <a:endParaRPr/>
            </a:p>
          </p:txBody>
        </p:sp>
        <p:sp>
          <p:nvSpPr>
            <p:cNvPr id="554" name="Google Shape;199;p29"/>
            <p:cNvSpPr/>
            <p:nvPr/>
          </p:nvSpPr>
          <p:spPr>
            <a:xfrm>
              <a:off x="575257" y="1421302"/>
              <a:ext cx="862959" cy="1502403"/>
            </a:xfrm>
            <a:custGeom>
              <a:avLst/>
              <a:gdLst/>
              <a:ahLst/>
              <a:cxnLst>
                <a:cxn ang="0">
                  <a:pos x="wd2" y="hd2"/>
                </a:cxn>
                <a:cxn ang="5400000">
                  <a:pos x="wd2" y="hd2"/>
                </a:cxn>
                <a:cxn ang="10800000">
                  <a:pos x="wd2" y="hd2"/>
                </a:cxn>
                <a:cxn ang="16200000">
                  <a:pos x="wd2" y="hd2"/>
                </a:cxn>
              </a:cxnLst>
              <a:rect l="0" t="0" r="r" b="b"/>
              <a:pathLst>
                <a:path w="21600" h="21600" extrusionOk="0">
                  <a:moveTo>
                    <a:pt x="21600" y="4406"/>
                  </a:moveTo>
                  <a:lnTo>
                    <a:pt x="7114" y="0"/>
                  </a:lnTo>
                  <a:lnTo>
                    <a:pt x="0" y="21600"/>
                  </a:lnTo>
                  <a:lnTo>
                    <a:pt x="21600" y="4406"/>
                  </a:lnTo>
                  <a:close/>
                </a:path>
              </a:pathLst>
            </a:custGeom>
            <a:gradFill flip="none" rotWithShape="1">
              <a:gsLst>
                <a:gs pos="0">
                  <a:srgbClr val="398BA2"/>
                </a:gs>
                <a:gs pos="80000">
                  <a:srgbClr val="4CB8D4"/>
                </a:gs>
                <a:gs pos="100000">
                  <a:srgbClr val="4AB9D8"/>
                </a:gs>
              </a:gsLst>
              <a:lin ang="16200038" scaled="0"/>
            </a:gradFill>
            <a:ln w="9525" cap="flat">
              <a:solidFill>
                <a:srgbClr val="5AB1C9"/>
              </a:solidFill>
              <a:prstDash val="solid"/>
              <a:round/>
            </a:ln>
            <a:effectLst/>
          </p:spPr>
          <p:txBody>
            <a:bodyPr wrap="square" lIns="45719" tIns="45719" rIns="45719" bIns="45719" numCol="1" anchor="t">
              <a:noAutofit/>
            </a:bodyPr>
            <a:lstStyle/>
            <a:p>
              <a:pPr>
                <a:defRPr>
                  <a:solidFill>
                    <a:schemeClr val="accent5">
                      <a:hueOff val="-3150000"/>
                      <a:satOff val="-100000"/>
                      <a:lumOff val="1568"/>
                    </a:schemeClr>
                  </a:solidFill>
                  <a:latin typeface="+mj-lt"/>
                  <a:ea typeface="+mj-ea"/>
                  <a:cs typeface="+mj-cs"/>
                  <a:sym typeface="Calibri"/>
                </a:defRPr>
              </a:pPr>
              <a:endParaRPr/>
            </a:p>
          </p:txBody>
        </p:sp>
        <p:sp>
          <p:nvSpPr>
            <p:cNvPr id="555" name="Google Shape;200;p29"/>
            <p:cNvSpPr/>
            <p:nvPr/>
          </p:nvSpPr>
          <p:spPr>
            <a:xfrm>
              <a:off x="575257" y="1036727"/>
              <a:ext cx="1357290" cy="1886982"/>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21600"/>
                  </a:lnTo>
                  <a:lnTo>
                    <a:pt x="21600" y="13622"/>
                  </a:lnTo>
                  <a:lnTo>
                    <a:pt x="21600" y="0"/>
                  </a:lnTo>
                  <a:close/>
                </a:path>
              </a:pathLst>
            </a:custGeom>
            <a:gradFill flip="none" rotWithShape="1">
              <a:gsLst>
                <a:gs pos="0">
                  <a:srgbClr val="398BA2"/>
                </a:gs>
                <a:gs pos="80000">
                  <a:srgbClr val="4CB8D4"/>
                </a:gs>
                <a:gs pos="100000">
                  <a:srgbClr val="4AB9D8"/>
                </a:gs>
              </a:gsLst>
              <a:lin ang="16200038" scaled="0"/>
            </a:gradFill>
            <a:ln w="9525" cap="flat">
              <a:solidFill>
                <a:srgbClr val="5AB1C9"/>
              </a:solidFill>
              <a:prstDash val="solid"/>
              <a:round/>
            </a:ln>
            <a:effectLst/>
          </p:spPr>
          <p:txBody>
            <a:bodyPr wrap="square" lIns="45719" tIns="45719" rIns="45719" bIns="45719" numCol="1" anchor="t">
              <a:noAutofit/>
            </a:bodyPr>
            <a:lstStyle/>
            <a:p>
              <a:pPr>
                <a:defRPr>
                  <a:solidFill>
                    <a:schemeClr val="accent5">
                      <a:hueOff val="-3150000"/>
                      <a:satOff val="-100000"/>
                      <a:lumOff val="1568"/>
                    </a:schemeClr>
                  </a:solidFill>
                  <a:latin typeface="+mj-lt"/>
                  <a:ea typeface="+mj-ea"/>
                  <a:cs typeface="+mj-cs"/>
                  <a:sym typeface="Calibri"/>
                </a:defRPr>
              </a:pPr>
              <a:endParaRPr/>
            </a:p>
          </p:txBody>
        </p:sp>
        <p:sp>
          <p:nvSpPr>
            <p:cNvPr id="556" name="Google Shape;201;p29"/>
            <p:cNvSpPr/>
            <p:nvPr/>
          </p:nvSpPr>
          <p:spPr>
            <a:xfrm>
              <a:off x="44378" y="892512"/>
              <a:ext cx="815091" cy="751016"/>
            </a:xfrm>
            <a:custGeom>
              <a:avLst/>
              <a:gdLst/>
              <a:ahLst/>
              <a:cxnLst>
                <a:cxn ang="0">
                  <a:pos x="wd2" y="hd2"/>
                </a:cxn>
                <a:cxn ang="5400000">
                  <a:pos x="wd2" y="hd2"/>
                </a:cxn>
                <a:cxn ang="10800000">
                  <a:pos x="wd2" y="hd2"/>
                </a:cxn>
                <a:cxn ang="16200000">
                  <a:pos x="wd2" y="hd2"/>
                </a:cxn>
              </a:cxnLst>
              <a:rect l="0" t="0" r="r" b="b"/>
              <a:pathLst>
                <a:path w="21600" h="21600" extrusionOk="0">
                  <a:moveTo>
                    <a:pt x="5369" y="0"/>
                  </a:moveTo>
                  <a:lnTo>
                    <a:pt x="21600" y="15209"/>
                  </a:lnTo>
                  <a:lnTo>
                    <a:pt x="3902" y="21600"/>
                  </a:lnTo>
                  <a:lnTo>
                    <a:pt x="0" y="0"/>
                  </a:lnTo>
                  <a:lnTo>
                    <a:pt x="5369" y="0"/>
                  </a:lnTo>
                  <a:close/>
                </a:path>
              </a:pathLst>
            </a:custGeom>
            <a:gradFill flip="none" rotWithShape="1">
              <a:gsLst>
                <a:gs pos="0">
                  <a:srgbClr val="398BA2"/>
                </a:gs>
                <a:gs pos="80000">
                  <a:srgbClr val="4CB8D4"/>
                </a:gs>
                <a:gs pos="100000">
                  <a:srgbClr val="4AB9D8"/>
                </a:gs>
              </a:gsLst>
              <a:lin ang="16200038" scaled="0"/>
            </a:gradFill>
            <a:ln w="9525" cap="flat">
              <a:solidFill>
                <a:srgbClr val="5AB1C9"/>
              </a:solidFill>
              <a:prstDash val="solid"/>
              <a:round/>
            </a:ln>
            <a:effectLst/>
          </p:spPr>
          <p:txBody>
            <a:bodyPr wrap="square" lIns="45719" tIns="45719" rIns="45719" bIns="45719" numCol="1" anchor="t">
              <a:noAutofit/>
            </a:bodyPr>
            <a:lstStyle/>
            <a:p>
              <a:pPr>
                <a:defRPr>
                  <a:solidFill>
                    <a:schemeClr val="accent5">
                      <a:hueOff val="-3150000"/>
                      <a:satOff val="-100000"/>
                      <a:lumOff val="1568"/>
                    </a:schemeClr>
                  </a:solidFill>
                  <a:latin typeface="+mj-lt"/>
                  <a:ea typeface="+mj-ea"/>
                  <a:cs typeface="+mj-cs"/>
                  <a:sym typeface="Calibri"/>
                </a:defRPr>
              </a:pPr>
              <a:endParaRPr/>
            </a:p>
          </p:txBody>
        </p:sp>
        <p:sp>
          <p:nvSpPr>
            <p:cNvPr id="557" name="Google Shape;202;p29"/>
            <p:cNvSpPr/>
            <p:nvPr/>
          </p:nvSpPr>
          <p:spPr>
            <a:xfrm>
              <a:off x="1932538" y="892512"/>
              <a:ext cx="726671" cy="748150"/>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4164"/>
                  </a:lnTo>
                  <a:lnTo>
                    <a:pt x="21274" y="21600"/>
                  </a:lnTo>
                  <a:lnTo>
                    <a:pt x="21600" y="0"/>
                  </a:lnTo>
                  <a:close/>
                </a:path>
              </a:pathLst>
            </a:custGeom>
            <a:gradFill flip="none" rotWithShape="1">
              <a:gsLst>
                <a:gs pos="0">
                  <a:srgbClr val="398BA2"/>
                </a:gs>
                <a:gs pos="80000">
                  <a:srgbClr val="4CB8D4"/>
                </a:gs>
                <a:gs pos="100000">
                  <a:srgbClr val="4AB9D8"/>
                </a:gs>
              </a:gsLst>
              <a:lin ang="16200038" scaled="0"/>
            </a:gradFill>
            <a:ln w="9525" cap="flat">
              <a:solidFill>
                <a:srgbClr val="5AB1C9"/>
              </a:solidFill>
              <a:prstDash val="solid"/>
              <a:round/>
            </a:ln>
            <a:effectLst/>
          </p:spPr>
          <p:txBody>
            <a:bodyPr wrap="square" lIns="45719" tIns="45719" rIns="45719" bIns="45719" numCol="1" anchor="t">
              <a:noAutofit/>
            </a:bodyPr>
            <a:lstStyle/>
            <a:p>
              <a:pPr>
                <a:defRPr>
                  <a:solidFill>
                    <a:schemeClr val="accent5">
                      <a:hueOff val="-3150000"/>
                      <a:satOff val="-100000"/>
                      <a:lumOff val="1568"/>
                    </a:schemeClr>
                  </a:solidFill>
                  <a:latin typeface="+mj-lt"/>
                  <a:ea typeface="+mj-ea"/>
                  <a:cs typeface="+mj-cs"/>
                  <a:sym typeface="Calibri"/>
                </a:defRPr>
              </a:pPr>
              <a:endParaRPr/>
            </a:p>
          </p:txBody>
        </p:sp>
        <p:sp>
          <p:nvSpPr>
            <p:cNvPr id="558" name="Google Shape;203;p29"/>
            <p:cNvSpPr/>
            <p:nvPr/>
          </p:nvSpPr>
          <p:spPr>
            <a:xfrm>
              <a:off x="859478" y="892511"/>
              <a:ext cx="578757" cy="835227"/>
            </a:xfrm>
            <a:custGeom>
              <a:avLst/>
              <a:gdLst/>
              <a:ahLst/>
              <a:cxnLst>
                <a:cxn ang="0">
                  <a:pos x="wd2" y="hd2"/>
                </a:cxn>
                <a:cxn ang="5400000">
                  <a:pos x="wd2" y="hd2"/>
                </a:cxn>
                <a:cxn ang="10800000">
                  <a:pos x="wd2" y="hd2"/>
                </a:cxn>
                <a:cxn ang="16200000">
                  <a:pos x="wd2" y="hd2"/>
                </a:cxn>
              </a:cxnLst>
              <a:rect l="0" t="0" r="r" b="b"/>
              <a:pathLst>
                <a:path w="21600" h="21600" extrusionOk="0">
                  <a:moveTo>
                    <a:pt x="0" y="13675"/>
                  </a:moveTo>
                  <a:lnTo>
                    <a:pt x="21600" y="21600"/>
                  </a:lnTo>
                  <a:lnTo>
                    <a:pt x="9218" y="0"/>
                  </a:lnTo>
                  <a:lnTo>
                    <a:pt x="5775" y="0"/>
                  </a:lnTo>
                  <a:lnTo>
                    <a:pt x="0" y="13675"/>
                  </a:lnTo>
                  <a:close/>
                </a:path>
              </a:pathLst>
            </a:custGeom>
            <a:gradFill flip="none" rotWithShape="1">
              <a:gsLst>
                <a:gs pos="0">
                  <a:srgbClr val="398BA2"/>
                </a:gs>
                <a:gs pos="80000">
                  <a:srgbClr val="4CB8D4"/>
                </a:gs>
                <a:gs pos="100000">
                  <a:srgbClr val="4AB9D8"/>
                </a:gs>
              </a:gsLst>
              <a:lin ang="16200038" scaled="0"/>
            </a:gradFill>
            <a:ln w="9525" cap="flat">
              <a:solidFill>
                <a:srgbClr val="5AB1C9"/>
              </a:solidFill>
              <a:prstDash val="solid"/>
              <a:round/>
            </a:ln>
            <a:effectLst/>
          </p:spPr>
          <p:txBody>
            <a:bodyPr wrap="square" lIns="45719" tIns="45719" rIns="45719" bIns="45719" numCol="1" anchor="t">
              <a:noAutofit/>
            </a:bodyPr>
            <a:lstStyle/>
            <a:p>
              <a:pPr>
                <a:defRPr>
                  <a:solidFill>
                    <a:schemeClr val="accent5">
                      <a:hueOff val="-3150000"/>
                      <a:satOff val="-100000"/>
                      <a:lumOff val="1568"/>
                    </a:schemeClr>
                  </a:solidFill>
                  <a:latin typeface="+mj-lt"/>
                  <a:ea typeface="+mj-ea"/>
                  <a:cs typeface="+mj-cs"/>
                  <a:sym typeface="Calibri"/>
                </a:defRPr>
              </a:pPr>
              <a:endParaRPr/>
            </a:p>
          </p:txBody>
        </p:sp>
        <p:sp>
          <p:nvSpPr>
            <p:cNvPr id="559" name="Google Shape;204;p29"/>
            <p:cNvSpPr/>
            <p:nvPr/>
          </p:nvSpPr>
          <p:spPr>
            <a:xfrm>
              <a:off x="560796" y="2226743"/>
              <a:ext cx="1371739" cy="1162657"/>
            </a:xfrm>
            <a:custGeom>
              <a:avLst/>
              <a:gdLst/>
              <a:ahLst/>
              <a:cxnLst>
                <a:cxn ang="0">
                  <a:pos x="wd2" y="hd2"/>
                </a:cxn>
                <a:cxn ang="5400000">
                  <a:pos x="wd2" y="hd2"/>
                </a:cxn>
                <a:cxn ang="10800000">
                  <a:pos x="wd2" y="hd2"/>
                </a:cxn>
                <a:cxn ang="16200000">
                  <a:pos x="wd2" y="hd2"/>
                </a:cxn>
              </a:cxnLst>
              <a:rect l="0" t="0" r="r" b="b"/>
              <a:pathLst>
                <a:path w="21600" h="21600" extrusionOk="0">
                  <a:moveTo>
                    <a:pt x="0" y="12896"/>
                  </a:moveTo>
                  <a:lnTo>
                    <a:pt x="21600" y="0"/>
                  </a:lnTo>
                  <a:lnTo>
                    <a:pt x="7200" y="21600"/>
                  </a:lnTo>
                  <a:lnTo>
                    <a:pt x="0" y="12896"/>
                  </a:lnTo>
                  <a:close/>
                </a:path>
              </a:pathLst>
            </a:custGeom>
            <a:gradFill flip="none" rotWithShape="1">
              <a:gsLst>
                <a:gs pos="0">
                  <a:srgbClr val="398BA2"/>
                </a:gs>
                <a:gs pos="80000">
                  <a:srgbClr val="4CB8D4"/>
                </a:gs>
                <a:gs pos="100000">
                  <a:srgbClr val="4AB9D8"/>
                </a:gs>
              </a:gsLst>
              <a:lin ang="16200038" scaled="0"/>
            </a:gradFill>
            <a:ln w="9525" cap="flat">
              <a:solidFill>
                <a:srgbClr val="5AB1C9"/>
              </a:solidFill>
              <a:prstDash val="solid"/>
              <a:round/>
            </a:ln>
            <a:effectLst/>
          </p:spPr>
          <p:txBody>
            <a:bodyPr wrap="square" lIns="45719" tIns="45719" rIns="45719" bIns="45719" numCol="1" anchor="t">
              <a:noAutofit/>
            </a:bodyPr>
            <a:lstStyle/>
            <a:p>
              <a:pPr>
                <a:defRPr>
                  <a:solidFill>
                    <a:schemeClr val="accent5">
                      <a:hueOff val="-3150000"/>
                      <a:satOff val="-100000"/>
                      <a:lumOff val="1568"/>
                    </a:schemeClr>
                  </a:solidFill>
                  <a:latin typeface="+mj-lt"/>
                  <a:ea typeface="+mj-ea"/>
                  <a:cs typeface="+mj-cs"/>
                  <a:sym typeface="Calibri"/>
                </a:defRPr>
              </a:pPr>
              <a:endParaRPr/>
            </a:p>
          </p:txBody>
        </p:sp>
        <p:sp>
          <p:nvSpPr>
            <p:cNvPr id="560" name="Google Shape;205;p29"/>
            <p:cNvSpPr/>
            <p:nvPr/>
          </p:nvSpPr>
          <p:spPr>
            <a:xfrm>
              <a:off x="1018044" y="2226743"/>
              <a:ext cx="914503" cy="1904854"/>
            </a:xfrm>
            <a:custGeom>
              <a:avLst/>
              <a:gdLst/>
              <a:ahLst/>
              <a:cxnLst>
                <a:cxn ang="0">
                  <a:pos x="wd2" y="hd2"/>
                </a:cxn>
                <a:cxn ang="5400000">
                  <a:pos x="wd2" y="hd2"/>
                </a:cxn>
                <a:cxn ang="10800000">
                  <a:pos x="wd2" y="hd2"/>
                </a:cxn>
                <a:cxn ang="16200000">
                  <a:pos x="wd2" y="hd2"/>
                </a:cxn>
              </a:cxnLst>
              <a:rect l="0" t="0" r="r" b="b"/>
              <a:pathLst>
                <a:path w="21600" h="21600" extrusionOk="0">
                  <a:moveTo>
                    <a:pt x="0" y="13184"/>
                  </a:moveTo>
                  <a:lnTo>
                    <a:pt x="16284" y="21600"/>
                  </a:lnTo>
                  <a:lnTo>
                    <a:pt x="21600" y="0"/>
                  </a:lnTo>
                  <a:lnTo>
                    <a:pt x="0" y="13184"/>
                  </a:lnTo>
                  <a:close/>
                </a:path>
              </a:pathLst>
            </a:custGeom>
            <a:gradFill flip="none" rotWithShape="1">
              <a:gsLst>
                <a:gs pos="0">
                  <a:srgbClr val="398BA2"/>
                </a:gs>
                <a:gs pos="80000">
                  <a:srgbClr val="4CB8D4"/>
                </a:gs>
                <a:gs pos="100000">
                  <a:srgbClr val="4AB9D8"/>
                </a:gs>
              </a:gsLst>
              <a:lin ang="5400011" scaled="0"/>
            </a:gradFill>
            <a:ln w="9525" cap="flat">
              <a:solidFill>
                <a:srgbClr val="5AB1C9"/>
              </a:solidFill>
              <a:prstDash val="solid"/>
              <a:round/>
            </a:ln>
            <a:effectLst/>
          </p:spPr>
          <p:txBody>
            <a:bodyPr wrap="square" lIns="45719" tIns="45719" rIns="45719" bIns="45719" numCol="1" anchor="t">
              <a:noAutofit/>
            </a:bodyPr>
            <a:lstStyle/>
            <a:p>
              <a:pPr>
                <a:defRPr>
                  <a:solidFill>
                    <a:schemeClr val="accent5">
                      <a:hueOff val="-3150000"/>
                      <a:satOff val="-100000"/>
                      <a:lumOff val="1568"/>
                    </a:schemeClr>
                  </a:solidFill>
                  <a:latin typeface="+mj-lt"/>
                  <a:ea typeface="+mj-ea"/>
                  <a:cs typeface="+mj-cs"/>
                  <a:sym typeface="Calibri"/>
                </a:defRPr>
              </a:pPr>
              <a:endParaRPr/>
            </a:p>
          </p:txBody>
        </p:sp>
        <p:sp>
          <p:nvSpPr>
            <p:cNvPr id="561" name="Google Shape;206;p29"/>
            <p:cNvSpPr/>
            <p:nvPr/>
          </p:nvSpPr>
          <p:spPr>
            <a:xfrm>
              <a:off x="1932538" y="1640673"/>
              <a:ext cx="715709" cy="1117695"/>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6682" y="21600"/>
                  </a:lnTo>
                  <a:lnTo>
                    <a:pt x="0" y="11326"/>
                  </a:lnTo>
                  <a:lnTo>
                    <a:pt x="21600" y="0"/>
                  </a:lnTo>
                  <a:close/>
                </a:path>
              </a:pathLst>
            </a:custGeom>
            <a:gradFill flip="none" rotWithShape="1">
              <a:gsLst>
                <a:gs pos="0">
                  <a:srgbClr val="398BA2"/>
                </a:gs>
                <a:gs pos="80000">
                  <a:srgbClr val="4CB8D4"/>
                </a:gs>
                <a:gs pos="100000">
                  <a:srgbClr val="4AB9D8"/>
                </a:gs>
              </a:gsLst>
              <a:lin ang="16200038" scaled="0"/>
            </a:gradFill>
            <a:ln w="9525" cap="flat">
              <a:solidFill>
                <a:srgbClr val="5AB1C9"/>
              </a:solidFill>
              <a:prstDash val="solid"/>
              <a:round/>
            </a:ln>
            <a:effectLst/>
          </p:spPr>
          <p:txBody>
            <a:bodyPr wrap="square" lIns="45719" tIns="45719" rIns="45719" bIns="45719" numCol="1" anchor="t">
              <a:noAutofit/>
            </a:bodyPr>
            <a:lstStyle/>
            <a:p>
              <a:pPr>
                <a:defRPr>
                  <a:solidFill>
                    <a:schemeClr val="accent5">
                      <a:hueOff val="-3150000"/>
                      <a:satOff val="-100000"/>
                      <a:lumOff val="1568"/>
                    </a:schemeClr>
                  </a:solidFill>
                  <a:latin typeface="+mj-lt"/>
                  <a:ea typeface="+mj-ea"/>
                  <a:cs typeface="+mj-cs"/>
                  <a:sym typeface="Calibri"/>
                </a:defRPr>
              </a:pPr>
              <a:endParaRPr/>
            </a:p>
          </p:txBody>
        </p:sp>
        <p:sp>
          <p:nvSpPr>
            <p:cNvPr id="562" name="Google Shape;207;p29"/>
            <p:cNvSpPr/>
            <p:nvPr/>
          </p:nvSpPr>
          <p:spPr>
            <a:xfrm>
              <a:off x="1047629" y="688172"/>
              <a:ext cx="1139358" cy="204337"/>
            </a:xfrm>
            <a:custGeom>
              <a:avLst/>
              <a:gdLst/>
              <a:ahLst/>
              <a:cxnLst>
                <a:cxn ang="0">
                  <a:pos x="wd2" y="hd2"/>
                </a:cxn>
                <a:cxn ang="5400000">
                  <a:pos x="wd2" y="hd2"/>
                </a:cxn>
                <a:cxn ang="10800000">
                  <a:pos x="wd2" y="hd2"/>
                </a:cxn>
                <a:cxn ang="16200000">
                  <a:pos x="wd2" y="hd2"/>
                </a:cxn>
              </a:cxnLst>
              <a:rect l="0" t="0" r="r" b="b"/>
              <a:pathLst>
                <a:path w="21600" h="21600" extrusionOk="0">
                  <a:moveTo>
                    <a:pt x="0" y="6985"/>
                  </a:moveTo>
                  <a:lnTo>
                    <a:pt x="21600" y="0"/>
                  </a:lnTo>
                  <a:lnTo>
                    <a:pt x="18808" y="21600"/>
                  </a:lnTo>
                  <a:lnTo>
                    <a:pt x="8322" y="21600"/>
                  </a:lnTo>
                  <a:lnTo>
                    <a:pt x="0" y="6985"/>
                  </a:lnTo>
                  <a:close/>
                </a:path>
              </a:pathLst>
            </a:custGeom>
            <a:gradFill flip="none" rotWithShape="1">
              <a:gsLst>
                <a:gs pos="0">
                  <a:srgbClr val="A1EFFF"/>
                </a:gs>
                <a:gs pos="35000">
                  <a:srgbClr val="BBF2FF"/>
                </a:gs>
                <a:gs pos="100000">
                  <a:srgbClr val="E3FCFF"/>
                </a:gs>
              </a:gsLst>
              <a:lin ang="16200038" scaled="0"/>
            </a:gradFill>
            <a:ln w="9525" cap="flat">
              <a:solidFill>
                <a:srgbClr val="5AB1C9"/>
              </a:solidFill>
              <a:prstDash val="solid"/>
              <a:round/>
            </a:ln>
            <a:effectLst/>
          </p:spPr>
          <p:txBody>
            <a:bodyPr wrap="square" lIns="45719" tIns="45719" rIns="45719" bIns="45719" numCol="1" anchor="t">
              <a:noAutofit/>
            </a:bodyPr>
            <a:lstStyle/>
            <a:p>
              <a:pPr>
                <a:defRPr>
                  <a:solidFill>
                    <a:srgbClr val="000000"/>
                  </a:solidFill>
                  <a:latin typeface="+mj-lt"/>
                  <a:ea typeface="+mj-ea"/>
                  <a:cs typeface="+mj-cs"/>
                  <a:sym typeface="Calibri"/>
                </a:defRPr>
              </a:pPr>
              <a:endParaRPr/>
            </a:p>
          </p:txBody>
        </p:sp>
        <p:sp>
          <p:nvSpPr>
            <p:cNvPr id="563" name="Google Shape;208;p29"/>
            <p:cNvSpPr/>
            <p:nvPr/>
          </p:nvSpPr>
          <p:spPr>
            <a:xfrm>
              <a:off x="1486593" y="892512"/>
              <a:ext cx="553163" cy="144226"/>
            </a:xfrm>
            <a:custGeom>
              <a:avLst/>
              <a:gdLst/>
              <a:ahLst/>
              <a:cxnLst>
                <a:cxn ang="0">
                  <a:pos x="wd2" y="hd2"/>
                </a:cxn>
                <a:cxn ang="5400000">
                  <a:pos x="wd2" y="hd2"/>
                </a:cxn>
                <a:cxn ang="10800000">
                  <a:pos x="wd2" y="hd2"/>
                </a:cxn>
                <a:cxn ang="16200000">
                  <a:pos x="wd2" y="hd2"/>
                </a:cxn>
              </a:cxnLst>
              <a:rect l="0" t="0" r="r" b="b"/>
              <a:pathLst>
                <a:path w="21600" h="21600" extrusionOk="0">
                  <a:moveTo>
                    <a:pt x="17414" y="21600"/>
                  </a:moveTo>
                  <a:lnTo>
                    <a:pt x="21600" y="0"/>
                  </a:lnTo>
                  <a:lnTo>
                    <a:pt x="0" y="0"/>
                  </a:lnTo>
                  <a:lnTo>
                    <a:pt x="17414" y="21600"/>
                  </a:lnTo>
                  <a:close/>
                </a:path>
              </a:pathLst>
            </a:custGeom>
            <a:gradFill flip="none" rotWithShape="1">
              <a:gsLst>
                <a:gs pos="0">
                  <a:srgbClr val="398BA2"/>
                </a:gs>
                <a:gs pos="80000">
                  <a:srgbClr val="4CB8D4"/>
                </a:gs>
                <a:gs pos="100000">
                  <a:srgbClr val="4AB9D8"/>
                </a:gs>
              </a:gsLst>
              <a:lin ang="16200038" scaled="0"/>
            </a:gradFill>
            <a:ln w="9525" cap="flat">
              <a:solidFill>
                <a:srgbClr val="5AB1C9"/>
              </a:solidFill>
              <a:prstDash val="solid"/>
              <a:round/>
            </a:ln>
            <a:effectLst/>
          </p:spPr>
          <p:txBody>
            <a:bodyPr wrap="square" lIns="45719" tIns="45719" rIns="45719" bIns="45719" numCol="1" anchor="t">
              <a:noAutofit/>
            </a:bodyPr>
            <a:lstStyle/>
            <a:p>
              <a:pPr>
                <a:defRPr>
                  <a:solidFill>
                    <a:schemeClr val="accent5">
                      <a:hueOff val="-3150000"/>
                      <a:satOff val="-100000"/>
                      <a:lumOff val="1568"/>
                    </a:schemeClr>
                  </a:solidFill>
                  <a:latin typeface="+mj-lt"/>
                  <a:ea typeface="+mj-ea"/>
                  <a:cs typeface="+mj-cs"/>
                  <a:sym typeface="Calibri"/>
                </a:defRPr>
              </a:pPr>
              <a:endParaRPr/>
            </a:p>
          </p:txBody>
        </p:sp>
      </p:grpSp>
      <p:sp>
        <p:nvSpPr>
          <p:cNvPr id="565" name="Google Shape;209;p29"/>
          <p:cNvSpPr txBox="1"/>
          <p:nvPr/>
        </p:nvSpPr>
        <p:spPr>
          <a:xfrm rot="19848671">
            <a:off x="9488271" y="2242387"/>
            <a:ext cx="1127771" cy="3073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nchor="b">
            <a:spAutoFit/>
          </a:bodyPr>
          <a:lstStyle>
            <a:lvl1pPr>
              <a:defRPr sz="1400" b="1">
                <a:solidFill>
                  <a:srgbClr val="073763"/>
                </a:solidFill>
                <a:latin typeface="Roboto"/>
                <a:ea typeface="Roboto"/>
                <a:cs typeface="Roboto"/>
                <a:sym typeface="Roboto"/>
              </a:defRPr>
            </a:lvl1pPr>
          </a:lstStyle>
          <a:p>
            <a:r>
              <a:t>Front end</a:t>
            </a:r>
          </a:p>
        </p:txBody>
      </p:sp>
      <p:sp>
        <p:nvSpPr>
          <p:cNvPr id="566" name="Google Shape;210;p29"/>
          <p:cNvSpPr txBox="1"/>
          <p:nvPr/>
        </p:nvSpPr>
        <p:spPr>
          <a:xfrm rot="21598991">
            <a:off x="8815885" y="2595899"/>
            <a:ext cx="930951" cy="5232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nchor="b">
            <a:spAutoFit/>
          </a:bodyPr>
          <a:lstStyle>
            <a:lvl1pPr>
              <a:defRPr sz="1400" b="1">
                <a:solidFill>
                  <a:srgbClr val="073763"/>
                </a:solidFill>
                <a:latin typeface="Roboto"/>
                <a:ea typeface="Roboto"/>
                <a:cs typeface="Roboto"/>
                <a:sym typeface="Roboto"/>
              </a:defRPr>
            </a:lvl1pPr>
          </a:lstStyle>
          <a:p>
            <a:r>
              <a:t>Web-page</a:t>
            </a:r>
          </a:p>
        </p:txBody>
      </p:sp>
      <p:sp>
        <p:nvSpPr>
          <p:cNvPr id="567" name="Google Shape;211;p29"/>
          <p:cNvSpPr txBox="1"/>
          <p:nvPr/>
        </p:nvSpPr>
        <p:spPr>
          <a:xfrm rot="1171190">
            <a:off x="10776153" y="2508788"/>
            <a:ext cx="529860" cy="3073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nchor="b">
            <a:spAutoFit/>
          </a:bodyPr>
          <a:lstStyle>
            <a:lvl1pPr>
              <a:defRPr sz="1400" b="1">
                <a:solidFill>
                  <a:srgbClr val="073763"/>
                </a:solidFill>
                <a:latin typeface="Roboto"/>
                <a:ea typeface="Roboto"/>
                <a:cs typeface="Roboto"/>
                <a:sym typeface="Roboto"/>
              </a:defRPr>
            </a:lvl1pPr>
          </a:lstStyle>
          <a:p>
            <a:r>
              <a:t>UI</a:t>
            </a:r>
          </a:p>
        </p:txBody>
      </p:sp>
      <p:sp>
        <p:nvSpPr>
          <p:cNvPr id="568" name="Google Shape;212;p29"/>
          <p:cNvSpPr txBox="1"/>
          <p:nvPr/>
        </p:nvSpPr>
        <p:spPr>
          <a:xfrm rot="21596591">
            <a:off x="9663902" y="2763276"/>
            <a:ext cx="1605359" cy="3073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nchor="b">
            <a:spAutoFit/>
          </a:bodyPr>
          <a:lstStyle>
            <a:lvl1pPr>
              <a:defRPr sz="1400" b="1">
                <a:solidFill>
                  <a:srgbClr val="073763"/>
                </a:solidFill>
                <a:latin typeface="Roboto"/>
                <a:ea typeface="Roboto"/>
                <a:cs typeface="Roboto"/>
                <a:sym typeface="Roboto"/>
              </a:defRPr>
            </a:lvl1pPr>
          </a:lstStyle>
          <a:p>
            <a:r>
              <a:t>Responsiveness</a:t>
            </a:r>
          </a:p>
        </p:txBody>
      </p:sp>
      <p:sp>
        <p:nvSpPr>
          <p:cNvPr id="569" name="Google Shape;213;p29"/>
          <p:cNvSpPr txBox="1"/>
          <p:nvPr/>
        </p:nvSpPr>
        <p:spPr>
          <a:xfrm rot="2899318">
            <a:off x="8853229" y="5494318"/>
            <a:ext cx="1127601" cy="3073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nchor="b">
            <a:spAutoFit/>
          </a:bodyPr>
          <a:lstStyle>
            <a:lvl1pPr>
              <a:defRPr sz="1400" b="1">
                <a:solidFill>
                  <a:srgbClr val="000000"/>
                </a:solidFill>
                <a:latin typeface="Roboto"/>
                <a:ea typeface="Roboto"/>
                <a:cs typeface="Roboto"/>
                <a:sym typeface="Roboto"/>
              </a:defRPr>
            </a:lvl1pPr>
          </a:lstStyle>
          <a:p>
            <a:r>
              <a:t>Back end</a:t>
            </a:r>
          </a:p>
        </p:txBody>
      </p:sp>
      <p:sp>
        <p:nvSpPr>
          <p:cNvPr id="570" name="Google Shape;215;p29"/>
          <p:cNvSpPr txBox="1"/>
          <p:nvPr/>
        </p:nvSpPr>
        <p:spPr>
          <a:xfrm rot="20135253">
            <a:off x="10083685" y="2289556"/>
            <a:ext cx="765794" cy="3073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nchor="b">
            <a:spAutoFit/>
          </a:bodyPr>
          <a:lstStyle>
            <a:lvl1pPr>
              <a:defRPr sz="1400" b="1">
                <a:solidFill>
                  <a:srgbClr val="073763"/>
                </a:solidFill>
                <a:latin typeface="Roboto"/>
                <a:ea typeface="Roboto"/>
                <a:cs typeface="Roboto"/>
                <a:sym typeface="Roboto"/>
              </a:defRPr>
            </a:lvl1pPr>
          </a:lstStyle>
          <a:p>
            <a:r>
              <a:t>Design</a:t>
            </a:r>
          </a:p>
        </p:txBody>
      </p:sp>
      <p:sp>
        <p:nvSpPr>
          <p:cNvPr id="571" name="Google Shape;216;p29"/>
          <p:cNvSpPr txBox="1"/>
          <p:nvPr/>
        </p:nvSpPr>
        <p:spPr>
          <a:xfrm rot="19977995">
            <a:off x="8912931" y="3373322"/>
            <a:ext cx="1008197" cy="3073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nchor="b">
            <a:spAutoFit/>
          </a:bodyPr>
          <a:lstStyle>
            <a:lvl1pPr>
              <a:defRPr sz="1400" b="1">
                <a:solidFill>
                  <a:schemeClr val="accent5">
                    <a:hueOff val="-3150000"/>
                    <a:satOff val="-100000"/>
                    <a:lumOff val="1568"/>
                  </a:schemeClr>
                </a:solidFill>
                <a:latin typeface="Roboto"/>
                <a:ea typeface="Roboto"/>
                <a:cs typeface="Roboto"/>
                <a:sym typeface="Roboto"/>
              </a:defRPr>
            </a:lvl1pPr>
          </a:lstStyle>
          <a:p>
            <a:r>
              <a:t>Data base</a:t>
            </a:r>
          </a:p>
        </p:txBody>
      </p:sp>
      <p:sp>
        <p:nvSpPr>
          <p:cNvPr id="572" name="Google Shape;217;p29"/>
          <p:cNvSpPr txBox="1"/>
          <p:nvPr/>
        </p:nvSpPr>
        <p:spPr>
          <a:xfrm rot="21597303">
            <a:off x="9258638" y="3715794"/>
            <a:ext cx="1055151" cy="7391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nchor="b">
            <a:spAutoFit/>
          </a:bodyPr>
          <a:lstStyle>
            <a:lvl1pPr>
              <a:defRPr sz="1400" b="1">
                <a:solidFill>
                  <a:schemeClr val="accent5">
                    <a:hueOff val="-3150000"/>
                    <a:satOff val="-100000"/>
                    <a:lumOff val="1568"/>
                  </a:schemeClr>
                </a:solidFill>
                <a:latin typeface="Roboto"/>
                <a:ea typeface="Roboto"/>
                <a:cs typeface="Roboto"/>
                <a:sym typeface="Roboto"/>
              </a:defRPr>
            </a:lvl1pPr>
          </a:lstStyle>
          <a:p>
            <a:r>
              <a:t>Server Application</a:t>
            </a:r>
          </a:p>
        </p:txBody>
      </p:sp>
      <p:sp>
        <p:nvSpPr>
          <p:cNvPr id="573" name="Google Shape;218;p29"/>
          <p:cNvSpPr txBox="1"/>
          <p:nvPr/>
        </p:nvSpPr>
        <p:spPr>
          <a:xfrm rot="21107816">
            <a:off x="10221816" y="3275349"/>
            <a:ext cx="1008202" cy="3073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nchor="b">
            <a:spAutoFit/>
          </a:bodyPr>
          <a:lstStyle>
            <a:lvl1pPr>
              <a:defRPr sz="1400" b="1">
                <a:solidFill>
                  <a:schemeClr val="accent5">
                    <a:hueOff val="-3150000"/>
                    <a:satOff val="-100000"/>
                    <a:lumOff val="1568"/>
                  </a:schemeClr>
                </a:solidFill>
                <a:latin typeface="Roboto"/>
                <a:ea typeface="Roboto"/>
                <a:cs typeface="Roboto"/>
                <a:sym typeface="Roboto"/>
              </a:defRPr>
            </a:lvl1pPr>
          </a:lstStyle>
          <a:p>
            <a:r>
              <a:t>Security</a:t>
            </a:r>
          </a:p>
        </p:txBody>
      </p:sp>
      <p:sp>
        <p:nvSpPr>
          <p:cNvPr id="574" name="Google Shape;219;p29"/>
          <p:cNvSpPr txBox="1"/>
          <p:nvPr/>
        </p:nvSpPr>
        <p:spPr>
          <a:xfrm rot="716122">
            <a:off x="10221857" y="3887549"/>
            <a:ext cx="1008122" cy="3073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nchor="b">
            <a:spAutoFit/>
          </a:bodyPr>
          <a:lstStyle>
            <a:lvl1pPr>
              <a:defRPr sz="1400" b="1">
                <a:solidFill>
                  <a:schemeClr val="accent5">
                    <a:hueOff val="-3150000"/>
                    <a:satOff val="-100000"/>
                    <a:lumOff val="1568"/>
                  </a:schemeClr>
                </a:solidFill>
                <a:latin typeface="Roboto"/>
                <a:ea typeface="Roboto"/>
                <a:cs typeface="Roboto"/>
                <a:sym typeface="Roboto"/>
              </a:defRPr>
            </a:lvl1pPr>
          </a:lstStyle>
          <a:p>
            <a:r>
              <a:t>Services</a:t>
            </a:r>
          </a:p>
        </p:txBody>
      </p:sp>
      <p:sp>
        <p:nvSpPr>
          <p:cNvPr id="575" name="Google Shape;220;p29"/>
          <p:cNvSpPr txBox="1"/>
          <p:nvPr/>
        </p:nvSpPr>
        <p:spPr>
          <a:xfrm rot="19328589">
            <a:off x="9350279" y="4338725"/>
            <a:ext cx="1570138" cy="7391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nchor="b">
            <a:spAutoFit/>
          </a:bodyPr>
          <a:lstStyle>
            <a:lvl1pPr>
              <a:defRPr sz="1400" b="1">
                <a:solidFill>
                  <a:schemeClr val="accent5">
                    <a:hueOff val="-3150000"/>
                    <a:satOff val="-100000"/>
                    <a:lumOff val="1568"/>
                  </a:schemeClr>
                </a:solidFill>
                <a:latin typeface="Roboto"/>
                <a:ea typeface="Roboto"/>
                <a:cs typeface="Roboto"/>
                <a:sym typeface="Roboto"/>
              </a:defRPr>
            </a:lvl1pPr>
          </a:lstStyle>
          <a:p>
            <a:r>
              <a:t>Authentication and Authorisation</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7" name="Text Placeholder 1"/>
          <p:cNvSpPr txBox="1">
            <a:spLocks noGrp="1"/>
          </p:cNvSpPr>
          <p:nvPr>
            <p:ph type="body" idx="1"/>
          </p:nvPr>
        </p:nvSpPr>
        <p:spPr>
          <a:xfrm>
            <a:off x="689314" y="1760393"/>
            <a:ext cx="10813372" cy="4830806"/>
          </a:xfrm>
          <a:prstGeom prst="rect">
            <a:avLst/>
          </a:prstGeom>
        </p:spPr>
        <p:txBody>
          <a:bodyPr/>
          <a:lstStyle/>
          <a:p>
            <a:pPr marL="240631" indent="-240631">
              <a:buFontTx/>
              <a:defRPr sz="2400"/>
            </a:pPr>
            <a:r>
              <a:rPr lang="en-US" dirty="0"/>
              <a:t>Node.js is an open-source, cross-platform JavaScript runtime environment. It’s a versatile tool suitable for almost any project type.</a:t>
            </a:r>
          </a:p>
          <a:p>
            <a:pPr marL="240631" indent="-240631">
              <a:buFontTx/>
              <a:defRPr sz="2400"/>
            </a:pPr>
            <a:r>
              <a:rPr lang="en-US" dirty="0"/>
              <a:t>Node.js runs the V8 JavaScript engine, the core of Google Chrome, outside the browser, which contributes to its high performance.</a:t>
            </a:r>
            <a:endParaRPr dirty="0"/>
          </a:p>
        </p:txBody>
      </p:sp>
      <p:sp>
        <p:nvSpPr>
          <p:cNvPr id="578" name="Title 3"/>
          <p:cNvSpPr txBox="1">
            <a:spLocks noGrp="1"/>
          </p:cNvSpPr>
          <p:nvPr>
            <p:ph type="title"/>
          </p:nvPr>
        </p:nvSpPr>
        <p:spPr>
          <a:xfrm>
            <a:off x="689316" y="555919"/>
            <a:ext cx="10113003" cy="543868"/>
          </a:xfrm>
          <a:prstGeom prst="rect">
            <a:avLst/>
          </a:prstGeom>
        </p:spPr>
        <p:txBody>
          <a:bodyPr/>
          <a:lstStyle>
            <a:lvl1pPr defTabSz="804672">
              <a:spcBef>
                <a:spcPts val="500"/>
              </a:spcBef>
              <a:defRPr sz="3168"/>
            </a:lvl1pPr>
          </a:lstStyle>
          <a:p>
            <a:r>
              <a:t>WHAT IS NODE.JS?</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0" name="Text Placeholder 1"/>
          <p:cNvSpPr txBox="1">
            <a:spLocks noGrp="1"/>
          </p:cNvSpPr>
          <p:nvPr>
            <p:ph type="body" idx="1"/>
          </p:nvPr>
        </p:nvSpPr>
        <p:spPr>
          <a:xfrm>
            <a:off x="689314" y="1760393"/>
            <a:ext cx="10352951" cy="4830806"/>
          </a:xfrm>
          <a:prstGeom prst="rect">
            <a:avLst/>
          </a:prstGeom>
        </p:spPr>
        <p:txBody>
          <a:bodyPr/>
          <a:lstStyle/>
          <a:p>
            <a:pPr marL="240631" indent="-240631">
              <a:buFontTx/>
              <a:defRPr sz="2400"/>
            </a:pPr>
            <a:r>
              <a:rPr lang="en-US" dirty="0"/>
              <a:t>A Node.js application runs in a single process, without creating new threads for each request. Node.js provides asynchronous I/O primitives in its standard library that prevent JavaScript code from blocking.</a:t>
            </a:r>
          </a:p>
          <a:p>
            <a:pPr marL="240631" indent="-240631">
              <a:buFontTx/>
              <a:defRPr sz="2400"/>
            </a:pPr>
            <a:r>
              <a:rPr lang="en-US" dirty="0"/>
              <a:t>When Node.js performs I/O operations (e.g., reading from the network, accessing a database, or the filesystem), it doesn’t block the thread. Instead, it resumes operations when the response returns.</a:t>
            </a:r>
          </a:p>
          <a:p>
            <a:pPr marL="240631" indent="-240631">
              <a:buFontTx/>
              <a:defRPr sz="2400"/>
            </a:pPr>
            <a:r>
              <a:rPr lang="en-US" dirty="0"/>
              <a:t>This design allows Node.js to handle thousands of concurrent connections with a single server.</a:t>
            </a:r>
            <a:endParaRPr dirty="0"/>
          </a:p>
        </p:txBody>
      </p:sp>
      <p:sp>
        <p:nvSpPr>
          <p:cNvPr id="581" name="Title 3"/>
          <p:cNvSpPr txBox="1">
            <a:spLocks noGrp="1"/>
          </p:cNvSpPr>
          <p:nvPr>
            <p:ph type="title"/>
          </p:nvPr>
        </p:nvSpPr>
        <p:spPr>
          <a:xfrm>
            <a:off x="689316" y="555919"/>
            <a:ext cx="10113003" cy="543868"/>
          </a:xfrm>
          <a:prstGeom prst="rect">
            <a:avLst/>
          </a:prstGeom>
        </p:spPr>
        <p:txBody>
          <a:bodyPr/>
          <a:lstStyle>
            <a:lvl1pPr defTabSz="804672">
              <a:spcBef>
                <a:spcPts val="500"/>
              </a:spcBef>
              <a:defRPr sz="3168"/>
            </a:lvl1pPr>
          </a:lstStyle>
          <a:p>
            <a:r>
              <a:t>SINGLE-THREADED AND ASYNC</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 name="Text Placeholder 1"/>
          <p:cNvSpPr txBox="1">
            <a:spLocks noGrp="1"/>
          </p:cNvSpPr>
          <p:nvPr>
            <p:ph type="body" idx="1"/>
          </p:nvPr>
        </p:nvSpPr>
        <p:spPr>
          <a:xfrm>
            <a:off x="689314" y="1760393"/>
            <a:ext cx="10352951" cy="4830806"/>
          </a:xfrm>
          <a:prstGeom prst="rect">
            <a:avLst/>
          </a:prstGeom>
        </p:spPr>
        <p:txBody>
          <a:bodyPr/>
          <a:lstStyle/>
          <a:p>
            <a:pPr marL="240631" indent="-240631">
              <a:buFontTx/>
              <a:defRPr sz="2400"/>
            </a:pPr>
            <a:r>
              <a:rPr lang="en-US" dirty="0"/>
              <a:t>Node.js offers a unique advantage: millions of frontend developers who write JavaScript for browsers can now write server-side code without learning a completely different language.</a:t>
            </a:r>
          </a:p>
          <a:p>
            <a:pPr marL="240631" indent="-240631">
              <a:buFontTx/>
              <a:defRPr sz="2400"/>
            </a:pPr>
            <a:r>
              <a:rPr lang="en-US" dirty="0"/>
              <a:t>In Node.js, developers can use new ECMAScript standards without waiting for users to update their browsers. You control which ECMAScript version to use by changing the Node.js version and can enable specific experimental features by running Node.js with flags.</a:t>
            </a:r>
            <a:endParaRPr dirty="0"/>
          </a:p>
        </p:txBody>
      </p:sp>
      <p:sp>
        <p:nvSpPr>
          <p:cNvPr id="584" name="Title 3"/>
          <p:cNvSpPr txBox="1">
            <a:spLocks noGrp="1"/>
          </p:cNvSpPr>
          <p:nvPr>
            <p:ph type="title"/>
          </p:nvPr>
        </p:nvSpPr>
        <p:spPr>
          <a:xfrm>
            <a:off x="689316" y="555919"/>
            <a:ext cx="10113003" cy="543868"/>
          </a:xfrm>
          <a:prstGeom prst="rect">
            <a:avLst/>
          </a:prstGeom>
        </p:spPr>
        <p:txBody>
          <a:bodyPr/>
          <a:lstStyle>
            <a:lvl1pPr defTabSz="804672">
              <a:spcBef>
                <a:spcPts val="500"/>
              </a:spcBef>
              <a:defRPr sz="3168"/>
            </a:lvl1pPr>
          </a:lstStyle>
          <a:p>
            <a:r>
              <a:t>SAME LANGUAGE… YAAY!</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6" name="Picture Placeholder 1" descr="Picture Placeholder 1"/>
          <p:cNvPicPr>
            <a:picLocks noGrp="1" noChangeAspect="1"/>
          </p:cNvPicPr>
          <p:nvPr>
            <p:ph type="pic" idx="21"/>
          </p:nvPr>
        </p:nvPicPr>
        <p:blipFill>
          <a:blip r:embed="rId2"/>
          <a:srcRect l="15723" r="15723"/>
          <a:stretch>
            <a:fillRect/>
          </a:stretch>
        </p:blipFill>
        <p:spPr>
          <a:prstGeom prst="rect">
            <a:avLst/>
          </a:prstGeom>
        </p:spPr>
      </p:pic>
      <p:sp>
        <p:nvSpPr>
          <p:cNvPr id="587" name="Title 2"/>
          <p:cNvSpPr txBox="1">
            <a:spLocks noGrp="1"/>
          </p:cNvSpPr>
          <p:nvPr>
            <p:ph type="title"/>
          </p:nvPr>
        </p:nvSpPr>
        <p:spPr>
          <a:xfrm>
            <a:off x="6825674" y="2716525"/>
            <a:ext cx="4678995" cy="1434496"/>
          </a:xfrm>
          <a:prstGeom prst="rect">
            <a:avLst/>
          </a:prstGeom>
        </p:spPr>
        <p:txBody>
          <a:bodyPr/>
          <a:lstStyle>
            <a:lvl1pPr defTabSz="868680">
              <a:spcBef>
                <a:spcPts val="500"/>
              </a:spcBef>
              <a:defRPr sz="5130"/>
            </a:lvl1pPr>
          </a:lstStyle>
          <a:p>
            <a:r>
              <a:t>Applications of Node.js</a:t>
            </a:r>
          </a:p>
        </p:txBody>
      </p:sp>
    </p:spTree>
  </p:cSld>
  <p:clrMapOvr>
    <a:masterClrMapping/>
  </p:clrMapOvr>
  <p:transition spd="med"/>
</p:sld>
</file>

<file path=ppt/tags/tag1.xml><?xml version="1.0" encoding="utf-8"?>
<p:tagLst xmlns:a="http://schemas.openxmlformats.org/drawingml/2006/main" xmlns:r="http://schemas.openxmlformats.org/officeDocument/2006/relationships" xmlns:p="http://schemas.openxmlformats.org/presentationml/2006/main">
  <p:tag name="NEWVI" val="false"/>
</p:tagLst>
</file>

<file path=ppt/theme/theme1.xml><?xml version="1.0" encoding="utf-8"?>
<a:theme xmlns:a="http://schemas.openxmlformats.org/drawingml/2006/main" name="1_Office Theme">
  <a:themeElements>
    <a:clrScheme name="1_Office Theme">
      <a:dk1>
        <a:srgbClr val="00000A"/>
      </a:dk1>
      <a:lt1>
        <a:srgbClr val="28414D"/>
      </a:lt1>
      <a:dk2>
        <a:srgbClr val="A7A7A7"/>
      </a:dk2>
      <a:lt2>
        <a:srgbClr val="535353"/>
      </a:lt2>
      <a:accent1>
        <a:srgbClr val="FCEB6B"/>
      </a:accent1>
      <a:accent2>
        <a:srgbClr val="C3CAD3"/>
      </a:accent2>
      <a:accent3>
        <a:srgbClr val="28414D"/>
      </a:accent3>
      <a:accent4>
        <a:srgbClr val="D08F74"/>
      </a:accent4>
      <a:accent5>
        <a:srgbClr val="FFFEF7"/>
      </a:accent5>
      <a:accent6>
        <a:srgbClr val="00000A"/>
      </a:accent6>
      <a:hlink>
        <a:srgbClr val="0000FF"/>
      </a:hlink>
      <a:folHlink>
        <a:srgbClr val="FF00FF"/>
      </a:folHlink>
    </a:clrScheme>
    <a:fontScheme name="1_Office Theme">
      <a:majorFont>
        <a:latin typeface="Calibri"/>
        <a:ea typeface="Calibri"/>
        <a:cs typeface="Calibri"/>
      </a:majorFont>
      <a:minorFont>
        <a:latin typeface="Helvetica"/>
        <a:ea typeface="Helvetica"/>
        <a:cs typeface="Helvetica"/>
      </a:minorFont>
    </a:fontScheme>
    <a:fmtScheme name="1_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5"/>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1_Office Theme">
  <a:themeElements>
    <a:clrScheme name="1_Office Theme">
      <a:dk1>
        <a:srgbClr val="000000"/>
      </a:dk1>
      <a:lt1>
        <a:srgbClr val="FFFFFF"/>
      </a:lt1>
      <a:dk2>
        <a:srgbClr val="A7A7A7"/>
      </a:dk2>
      <a:lt2>
        <a:srgbClr val="535353"/>
      </a:lt2>
      <a:accent1>
        <a:srgbClr val="FCEB6B"/>
      </a:accent1>
      <a:accent2>
        <a:srgbClr val="C3CAD3"/>
      </a:accent2>
      <a:accent3>
        <a:srgbClr val="28414D"/>
      </a:accent3>
      <a:accent4>
        <a:srgbClr val="D08F74"/>
      </a:accent4>
      <a:accent5>
        <a:srgbClr val="FFFEF7"/>
      </a:accent5>
      <a:accent6>
        <a:srgbClr val="00000A"/>
      </a:accent6>
      <a:hlink>
        <a:srgbClr val="0000FF"/>
      </a:hlink>
      <a:folHlink>
        <a:srgbClr val="FF00FF"/>
      </a:folHlink>
    </a:clrScheme>
    <a:fontScheme name="1_Office Theme">
      <a:majorFont>
        <a:latin typeface="Calibri"/>
        <a:ea typeface="Calibri"/>
        <a:cs typeface="Calibri"/>
      </a:majorFont>
      <a:minorFont>
        <a:latin typeface="Helvetica"/>
        <a:ea typeface="Helvetica"/>
        <a:cs typeface="Helvetica"/>
      </a:minorFont>
    </a:fontScheme>
    <a:fmtScheme name="1_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5"/>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246</TotalTime>
  <Words>702</Words>
  <Application>Microsoft Macintosh PowerPoint</Application>
  <PresentationFormat>Widescreen</PresentationFormat>
  <Paragraphs>87</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Baskerville</vt:lpstr>
      <vt:lpstr>Calibri</vt:lpstr>
      <vt:lpstr>1_Office Theme</vt:lpstr>
      <vt:lpstr>Introduction to Node JS</vt:lpstr>
      <vt:lpstr>PowerPoint Presentation</vt:lpstr>
      <vt:lpstr>AIMS AND GOALS OF THIS COURSE</vt:lpstr>
      <vt:lpstr>WHERE ARE WE NOW?</vt:lpstr>
      <vt:lpstr>A WEB SOLUTION</vt:lpstr>
      <vt:lpstr>WHAT IS NODE.JS?</vt:lpstr>
      <vt:lpstr>SINGLE-THREADED AND ASYNC</vt:lpstr>
      <vt:lpstr>SAME LANGUAGE… YAAY!</vt:lpstr>
      <vt:lpstr>Applications of Node.js</vt:lpstr>
      <vt:lpstr>JS IN THE BROWSER &amp; NODE.JS</vt:lpstr>
      <vt:lpstr>JS IN THE BROWSER &amp; NODE.JS</vt:lpstr>
      <vt:lpstr>THE V8 JAVASCRIPT ENGINE</vt:lpstr>
      <vt:lpstr>NPM (Node Package Manager)</vt:lpstr>
      <vt:lpstr>WHO IS USING NODE.JS?</vt:lpstr>
      <vt:lpstr>EXERCISE</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Ivo Kostovski</cp:lastModifiedBy>
  <cp:revision>8</cp:revision>
  <dcterms:modified xsi:type="dcterms:W3CDTF">2025-02-13T19:46:22Z</dcterms:modified>
</cp:coreProperties>
</file>