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my Karas" initials="JK" lastIdx="1" clrIdx="0">
    <p:extLst>
      <p:ext uri="{19B8F6BF-5375-455C-9EA6-DF929625EA0E}">
        <p15:presenceInfo xmlns:p15="http://schemas.microsoft.com/office/powerpoint/2012/main" userId="177e72c4a0319f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B36"/>
    <a:srgbClr val="293930"/>
    <a:srgbClr val="A1D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A2680-C04F-4EAA-A8F4-081C6268D09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4E56BA5-7B0A-478A-9DA3-0E812016857E}">
      <dgm:prSet phldrT="[Текст]" custT="1"/>
      <dgm:spPr/>
      <dgm:t>
        <a:bodyPr/>
        <a:lstStyle/>
        <a:p>
          <a:r>
            <a:rPr lang="en-US" sz="2800" dirty="0" err="1"/>
            <a:t>Dimitar</a:t>
          </a:r>
          <a:r>
            <a:rPr lang="en-US" sz="2800" dirty="0"/>
            <a:t> </a:t>
          </a:r>
          <a:r>
            <a:rPr lang="en-US" sz="2800" dirty="0" err="1"/>
            <a:t>Karazapryanov</a:t>
          </a:r>
          <a:endParaRPr lang="en-GB" sz="2800" dirty="0"/>
        </a:p>
      </dgm:t>
    </dgm:pt>
    <dgm:pt modelId="{EAE85D1C-13EC-4454-996C-FA98C44A4500}" type="sibTrans" cxnId="{41619175-7C90-43E7-A300-209922C0E3B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May be an image of one or more people, tree and outdoors">
            <a:extLst>
              <a:ext uri="{FF2B5EF4-FFF2-40B4-BE49-F238E27FC236}">
                <a16:creationId xmlns:a16="http://schemas.microsoft.com/office/drawing/2014/main" id="{C245A806-2FF9-4076-AB52-A26BF7AA5CAF}"/>
              </a:ext>
            </a:extLst>
          </dgm14:cNvPr>
        </a:ext>
      </dgm:extLst>
    </dgm:pt>
    <dgm:pt modelId="{60DFE442-1FB7-4A6E-B1F1-1EE3B3C30369}" type="parTrans" cxnId="{41619175-7C90-43E7-A300-209922C0E3B7}">
      <dgm:prSet/>
      <dgm:spPr/>
      <dgm:t>
        <a:bodyPr/>
        <a:lstStyle/>
        <a:p>
          <a:endParaRPr lang="en-GB"/>
        </a:p>
      </dgm:t>
    </dgm:pt>
    <dgm:pt modelId="{E303D9D1-C32E-467E-9615-C2BC40C5B98B}" type="pres">
      <dgm:prSet presAssocID="{007A2680-C04F-4EAA-A8F4-081C6268D092}" presName="Name0" presStyleCnt="0">
        <dgm:presLayoutVars>
          <dgm:chMax val="7"/>
          <dgm:chPref val="7"/>
          <dgm:dir/>
        </dgm:presLayoutVars>
      </dgm:prSet>
      <dgm:spPr/>
    </dgm:pt>
    <dgm:pt modelId="{E98A4DDF-5AB0-44E7-B6A2-CCD29FABBFFD}" type="pres">
      <dgm:prSet presAssocID="{007A2680-C04F-4EAA-A8F4-081C6268D092}" presName="Name1" presStyleCnt="0"/>
      <dgm:spPr/>
    </dgm:pt>
    <dgm:pt modelId="{6FAC8C2D-6A52-4256-9211-21EBD711DBD3}" type="pres">
      <dgm:prSet presAssocID="{EAE85D1C-13EC-4454-996C-FA98C44A4500}" presName="picture_1" presStyleCnt="0"/>
      <dgm:spPr/>
    </dgm:pt>
    <dgm:pt modelId="{227ADCDF-6344-4643-937B-F968607DF84A}" type="pres">
      <dgm:prSet presAssocID="{EAE85D1C-13EC-4454-996C-FA98C44A4500}" presName="pictureRepeatNode" presStyleLbl="alignImgPlace1" presStyleIdx="0" presStyleCnt="1" custScaleX="153232" custScaleY="150785" custLinFactNeighborX="-45945" custLinFactNeighborY="-27879"/>
      <dgm:spPr/>
    </dgm:pt>
    <dgm:pt modelId="{51A7C881-55EE-4A4F-9183-BE8E4C048076}" type="pres">
      <dgm:prSet presAssocID="{84E56BA5-7B0A-478A-9DA3-0E812016857E}" presName="text_1" presStyleLbl="node1" presStyleIdx="0" presStyleCnt="0" custScaleX="312500" custLinFactY="69114" custLinFactNeighborX="-45601" custLinFactNeighborY="100000">
        <dgm:presLayoutVars>
          <dgm:bulletEnabled val="1"/>
        </dgm:presLayoutVars>
      </dgm:prSet>
      <dgm:spPr/>
    </dgm:pt>
  </dgm:ptLst>
  <dgm:cxnLst>
    <dgm:cxn modelId="{41619175-7C90-43E7-A300-209922C0E3B7}" srcId="{007A2680-C04F-4EAA-A8F4-081C6268D092}" destId="{84E56BA5-7B0A-478A-9DA3-0E812016857E}" srcOrd="0" destOrd="0" parTransId="{60DFE442-1FB7-4A6E-B1F1-1EE3B3C30369}" sibTransId="{EAE85D1C-13EC-4454-996C-FA98C44A4500}"/>
    <dgm:cxn modelId="{5AF21E78-315A-48D2-8094-D7DD2A843279}" type="presOf" srcId="{EAE85D1C-13EC-4454-996C-FA98C44A4500}" destId="{227ADCDF-6344-4643-937B-F968607DF84A}" srcOrd="0" destOrd="0" presId="urn:microsoft.com/office/officeart/2008/layout/CircularPictureCallout"/>
    <dgm:cxn modelId="{17103FC1-377B-4259-9DF9-6808D3B1F836}" type="presOf" srcId="{007A2680-C04F-4EAA-A8F4-081C6268D092}" destId="{E303D9D1-C32E-467E-9615-C2BC40C5B98B}" srcOrd="0" destOrd="0" presId="urn:microsoft.com/office/officeart/2008/layout/CircularPictureCallout"/>
    <dgm:cxn modelId="{B1065FCC-4D08-4DA8-B441-F7DD5B074318}" type="presOf" srcId="{84E56BA5-7B0A-478A-9DA3-0E812016857E}" destId="{51A7C881-55EE-4A4F-9183-BE8E4C048076}" srcOrd="0" destOrd="0" presId="urn:microsoft.com/office/officeart/2008/layout/CircularPictureCallout"/>
    <dgm:cxn modelId="{8E40AE28-4A30-4BBD-A109-4156B8210210}" type="presParOf" srcId="{E303D9D1-C32E-467E-9615-C2BC40C5B98B}" destId="{E98A4DDF-5AB0-44E7-B6A2-CCD29FABBFFD}" srcOrd="0" destOrd="0" presId="urn:microsoft.com/office/officeart/2008/layout/CircularPictureCallout"/>
    <dgm:cxn modelId="{5326CDF5-E67C-4054-B879-FB8656B54CC7}" type="presParOf" srcId="{E98A4DDF-5AB0-44E7-B6A2-CCD29FABBFFD}" destId="{6FAC8C2D-6A52-4256-9211-21EBD711DBD3}" srcOrd="0" destOrd="0" presId="urn:microsoft.com/office/officeart/2008/layout/CircularPictureCallout"/>
    <dgm:cxn modelId="{54069CDF-F520-445A-8BB7-89D77FF66BFA}" type="presParOf" srcId="{6FAC8C2D-6A52-4256-9211-21EBD711DBD3}" destId="{227ADCDF-6344-4643-937B-F968607DF84A}" srcOrd="0" destOrd="0" presId="urn:microsoft.com/office/officeart/2008/layout/CircularPictureCallout"/>
    <dgm:cxn modelId="{079C321E-DF14-4736-A96C-0C64C38870B4}" type="presParOf" srcId="{E98A4DDF-5AB0-44E7-B6A2-CCD29FABBFFD}" destId="{51A7C881-55EE-4A4F-9183-BE8E4C048076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ADCDF-6344-4643-937B-F968607DF84A}">
      <dsp:nvSpPr>
        <dsp:cNvPr id="0" name=""/>
        <dsp:cNvSpPr/>
      </dsp:nvSpPr>
      <dsp:spPr>
        <a:xfrm>
          <a:off x="0" y="0"/>
          <a:ext cx="3136674" cy="30865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7C881-55EE-4A4F-9183-BE8E4C048076}">
      <dsp:nvSpPr>
        <dsp:cNvPr id="0" name=""/>
        <dsp:cNvSpPr/>
      </dsp:nvSpPr>
      <dsp:spPr>
        <a:xfrm>
          <a:off x="0" y="3107382"/>
          <a:ext cx="4094020" cy="67551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Dimitar</a:t>
          </a:r>
          <a:r>
            <a:rPr lang="en-US" sz="2800" kern="1200" dirty="0"/>
            <a:t> </a:t>
          </a:r>
          <a:r>
            <a:rPr lang="en-US" sz="2800" kern="1200" dirty="0" err="1"/>
            <a:t>Karazapryanov</a:t>
          </a:r>
          <a:endParaRPr lang="en-GB" sz="2800" kern="1200" dirty="0"/>
        </a:p>
      </dsp:txBody>
      <dsp:txXfrm>
        <a:off x="0" y="3107382"/>
        <a:ext cx="4094020" cy="675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35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8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5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6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7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0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85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3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3CA435-D8CB-43EC-841A-A276D6678949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9DDC-D160-4189-B509-F553C75950FB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3098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E4723413-8E6F-4F23-82C0-D106890A846C}"/>
              </a:ext>
            </a:extLst>
          </p:cNvPr>
          <p:cNvSpPr/>
          <p:nvPr/>
        </p:nvSpPr>
        <p:spPr>
          <a:xfrm>
            <a:off x="2203269" y="331796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015C45-FC1D-4D14-8AF0-3B2DCE61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436" y="2183686"/>
            <a:ext cx="6393438" cy="226855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Finance Tracker Web Application</a:t>
            </a:r>
            <a:endParaRPr lang="en-GB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8795431-0732-45F3-94CC-91F62133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4926553"/>
            <a:ext cx="5357600" cy="848486"/>
          </a:xfrm>
        </p:spPr>
        <p:txBody>
          <a:bodyPr>
            <a:normAutofit/>
          </a:bodyPr>
          <a:lstStyle/>
          <a:p>
            <a:r>
              <a:rPr lang="en-US" sz="2400" dirty="0"/>
              <a:t>Final Project, IT Talents Season 13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707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9FAE8B-3C87-4E48-97D5-C9526020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DEMONSTRATION</a:t>
            </a:r>
            <a:endParaRPr lang="en-GB" sz="4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4C75C6EF-73CC-409D-B1B3-64F15EC62325}"/>
              </a:ext>
            </a:extLst>
          </p:cNvPr>
          <p:cNvSpPr/>
          <p:nvPr/>
        </p:nvSpPr>
        <p:spPr>
          <a:xfrm>
            <a:off x="2116834" y="548640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6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FF84F109-9428-4CD2-9DA2-DAC3C802BE81}"/>
              </a:ext>
            </a:extLst>
          </p:cNvPr>
          <p:cNvSpPr txBox="1">
            <a:spLocks/>
          </p:cNvSpPr>
          <p:nvPr/>
        </p:nvSpPr>
        <p:spPr>
          <a:xfrm>
            <a:off x="2116931" y="2045125"/>
            <a:ext cx="7958137" cy="2767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for your time!</a:t>
            </a:r>
          </a:p>
          <a:p>
            <a:pPr algn="ctr"/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for questions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856A163A-C1EE-4030-8E97-437278583AC2}"/>
              </a:ext>
            </a:extLst>
          </p:cNvPr>
          <p:cNvSpPr/>
          <p:nvPr/>
        </p:nvSpPr>
        <p:spPr>
          <a:xfrm>
            <a:off x="2229395" y="583474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9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7AAD44-76F9-4F0D-9BAA-A3CC2DD9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17" y="447838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Who are we?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Диаграма 3">
            <a:extLst>
              <a:ext uri="{FF2B5EF4-FFF2-40B4-BE49-F238E27FC236}">
                <a16:creationId xmlns:a16="http://schemas.microsoft.com/office/drawing/2014/main" id="{0B4508BA-60B3-4E99-BB68-A393E69FB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468548"/>
              </p:ext>
            </p:extLst>
          </p:nvPr>
        </p:nvGraphicFramePr>
        <p:xfrm>
          <a:off x="1826489" y="1885285"/>
          <a:ext cx="4094020" cy="380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F9943E99-543C-4AEA-BE31-F221D9C04B57}"/>
              </a:ext>
            </a:extLst>
          </p:cNvPr>
          <p:cNvSpPr/>
          <p:nvPr/>
        </p:nvSpPr>
        <p:spPr>
          <a:xfrm>
            <a:off x="2134420" y="708086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2BDC8D8-C27C-49DE-B549-9740EA413A29}"/>
              </a:ext>
            </a:extLst>
          </p:cNvPr>
          <p:cNvSpPr txBox="1"/>
          <p:nvPr/>
        </p:nvSpPr>
        <p:spPr>
          <a:xfrm>
            <a:off x="6720291" y="5601028"/>
            <a:ext cx="3735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Former barman.</a:t>
            </a:r>
          </a:p>
          <a:p>
            <a:r>
              <a:rPr lang="en-US" dirty="0"/>
              <a:t>Turns into a master debugger after a glass of wine.</a:t>
            </a:r>
            <a:endParaRPr lang="en-GB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FBC3227B-6388-4462-9CD2-50229B8CB119}"/>
              </a:ext>
            </a:extLst>
          </p:cNvPr>
          <p:cNvSpPr txBox="1"/>
          <p:nvPr/>
        </p:nvSpPr>
        <p:spPr>
          <a:xfrm>
            <a:off x="1926619" y="5688360"/>
            <a:ext cx="3735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Medical student.</a:t>
            </a:r>
          </a:p>
          <a:p>
            <a:r>
              <a:rPr lang="en-US" dirty="0"/>
              <a:t>Found out he might have OCD, while working on the project.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47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36C661-C602-4B6D-B448-6CB6167B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80" y="269441"/>
            <a:ext cx="7958331" cy="107722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Functionalities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48173E-8BC7-4A27-BF7F-5AAC7A79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636" y="1334656"/>
            <a:ext cx="9642764" cy="5523344"/>
          </a:xfrm>
        </p:spPr>
        <p:txBody>
          <a:bodyPr numCol="2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Register, Verification with email, Login, Reset forgotten password, Logout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Edit profile, Upload profile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Create, edit, delete: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Money accounts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Budgets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Recurrent transactions (Planned payments)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Close budgets (archive) and open them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default categories and create custom 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Receive PDF statement of transactions via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View statistics filtered by various criteria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C4756823-C230-48D4-9EAD-94132E3E1FAF}"/>
              </a:ext>
            </a:extLst>
          </p:cNvPr>
          <p:cNvSpPr/>
          <p:nvPr/>
        </p:nvSpPr>
        <p:spPr>
          <a:xfrm>
            <a:off x="2144491" y="571272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002" y="586365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Technologies and APIs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B3098502-FD4B-4EB2-A60C-43EEBBBA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542474"/>
            <a:ext cx="10021455" cy="4867562"/>
          </a:xfrm>
        </p:spPr>
        <p:txBody>
          <a:bodyPr numCol="2" anchor="t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Spring: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Boot + Tomcat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Security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Data: JPA + Hibernate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Data: 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Lombok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Java Mail Sender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Apache </a:t>
            </a:r>
            <a:r>
              <a:rPr lang="en-US" sz="2400" dirty="0" err="1"/>
              <a:t>PDFBox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Thymeleaf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Passay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IntelliJ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MySQL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Postman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A81CF9B7-6BD0-4144-8963-AF2361D8B077}"/>
              </a:ext>
            </a:extLst>
          </p:cNvPr>
          <p:cNvSpPr/>
          <p:nvPr/>
        </p:nvSpPr>
        <p:spPr>
          <a:xfrm>
            <a:off x="2106905" y="586365"/>
            <a:ext cx="505097" cy="461554"/>
          </a:xfrm>
          <a:prstGeom prst="rect">
            <a:avLst/>
          </a:prstGeom>
          <a:solidFill>
            <a:srgbClr val="2D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7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4576763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 Diagram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3229950-AF28-40E5-A2D2-44FCBF515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87248"/>
            <a:ext cx="9940661" cy="64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5" y="187248"/>
            <a:ext cx="1027124" cy="5548534"/>
          </a:xfrm>
        </p:spPr>
        <p:txBody>
          <a:bodyPr vert="vert270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Endpoints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3F319D3-2915-4E2C-AD68-B185FC1F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0" y="214956"/>
            <a:ext cx="11047175" cy="64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417CD6B-B801-4FA1-A087-0D0AD188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44" y="3286941"/>
            <a:ext cx="2771477" cy="171674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BD6BD7A6-B366-471E-968B-047AF7304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6" y="830616"/>
            <a:ext cx="3187816" cy="1361090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D198ED2-4822-4961-9B97-A024CD7A26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9" r="1524"/>
          <a:stretch/>
        </p:blipFill>
        <p:spPr>
          <a:xfrm>
            <a:off x="715276" y="5694445"/>
            <a:ext cx="3269672" cy="906112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4F23E9C9-08A1-430E-A52E-2C1D36C53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81" y="2503949"/>
            <a:ext cx="3424910" cy="3329109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B0ADBEA4-DE3C-4E14-9A73-B9C8601B3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908" y="2337342"/>
            <a:ext cx="3553182" cy="3662324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85A7903-132E-45D5-B216-18B108DCC2FA}"/>
              </a:ext>
            </a:extLst>
          </p:cNvPr>
          <p:cNvSpPr txBox="1"/>
          <p:nvPr/>
        </p:nvSpPr>
        <p:spPr>
          <a:xfrm>
            <a:off x="1061243" y="3689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Configurations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B2560907-309E-4F4A-B136-BAACB4826F67}"/>
              </a:ext>
            </a:extLst>
          </p:cNvPr>
          <p:cNvSpPr txBox="1"/>
          <p:nvPr/>
        </p:nvSpPr>
        <p:spPr>
          <a:xfrm>
            <a:off x="1020313" y="2489921"/>
            <a:ext cx="257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Security-driven authentication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75299" y="5232780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 validation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923667" y="204228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F1144699-8AE7-42C9-9B79-31FEDFB156FD}"/>
              </a:ext>
            </a:extLst>
          </p:cNvPr>
          <p:cNvSpPr txBox="1"/>
          <p:nvPr/>
        </p:nvSpPr>
        <p:spPr>
          <a:xfrm>
            <a:off x="8776630" y="1875677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Controllers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8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8614555" y="1776321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POJOs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2663045" y="992551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DTOs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59FB004-B373-4901-B4A5-B2C05E95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0" y="1454216"/>
            <a:ext cx="3454707" cy="4769489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D4E0513-9FE7-457A-948D-D84A3EAC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914" y="1454216"/>
            <a:ext cx="3962485" cy="4769489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89B0AFC-2E15-4635-AA6C-4E40B77C0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065" y="2237986"/>
            <a:ext cx="2426746" cy="37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9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C4694C6-4B1F-4980-BF48-D90F1998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674" y="474543"/>
            <a:ext cx="7958137" cy="107791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structure</a:t>
            </a:r>
            <a:endParaRPr lang="en-GB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53C2EDF-0C86-49A7-A16F-3DCD1730A410}"/>
              </a:ext>
            </a:extLst>
          </p:cNvPr>
          <p:cNvSpPr txBox="1"/>
          <p:nvPr/>
        </p:nvSpPr>
        <p:spPr>
          <a:xfrm>
            <a:off x="435908" y="308619"/>
            <a:ext cx="286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E270077B-F58D-423A-8D7E-5D1150495C54}"/>
              </a:ext>
            </a:extLst>
          </p:cNvPr>
          <p:cNvSpPr txBox="1"/>
          <p:nvPr/>
        </p:nvSpPr>
        <p:spPr>
          <a:xfrm>
            <a:off x="4427431" y="1621005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Repositories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B3045A7-9676-4C74-8382-4B2A8314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32" y="2065750"/>
            <a:ext cx="3203137" cy="3852570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75C7F57-737F-4315-A61D-A32D0FFAB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8" y="781270"/>
            <a:ext cx="2867765" cy="3745215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3A24C365-7924-4B59-A152-229D32029C6F}"/>
              </a:ext>
            </a:extLst>
          </p:cNvPr>
          <p:cNvSpPr txBox="1"/>
          <p:nvPr/>
        </p:nvSpPr>
        <p:spPr>
          <a:xfrm>
            <a:off x="597222" y="4886224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DAOs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134BE12-0B6F-4026-A12A-55A020F48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08" y="5347889"/>
            <a:ext cx="2900367" cy="1174529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F28D5CB-361E-4E85-B16E-B298B5581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046" y="2041082"/>
            <a:ext cx="2867765" cy="4025693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D8C919EF-5FF5-4153-9080-378F8035DDD5}"/>
              </a:ext>
            </a:extLst>
          </p:cNvPr>
          <p:cNvSpPr txBox="1"/>
          <p:nvPr/>
        </p:nvSpPr>
        <p:spPr>
          <a:xfrm>
            <a:off x="8539059" y="1610620"/>
            <a:ext cx="25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HTMLs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46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93</TotalTime>
  <Words>177</Words>
  <Application>Microsoft Office PowerPoint</Application>
  <PresentationFormat>Широк екран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Finance Tracker Web Application</vt:lpstr>
      <vt:lpstr>Who are we?</vt:lpstr>
      <vt:lpstr>Functionalities</vt:lpstr>
      <vt:lpstr>Technologies and APIs</vt:lpstr>
      <vt:lpstr>ER Diagram</vt:lpstr>
      <vt:lpstr> HTTP Endpoints</vt:lpstr>
      <vt:lpstr>Class structure</vt:lpstr>
      <vt:lpstr>Class structure</vt:lpstr>
      <vt:lpstr>Class structure</vt:lpstr>
      <vt:lpstr>DEMONSTRATION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Tracker Web Application</dc:title>
  <dc:creator>Jimmy Karas</dc:creator>
  <cp:lastModifiedBy>Jimmy Karas</cp:lastModifiedBy>
  <cp:revision>9</cp:revision>
  <dcterms:created xsi:type="dcterms:W3CDTF">2022-02-24T09:33:35Z</dcterms:created>
  <dcterms:modified xsi:type="dcterms:W3CDTF">2022-02-24T15:08:20Z</dcterms:modified>
</cp:coreProperties>
</file>