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C6559-4069-4699-934C-94A58A1D87D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D936A68-4F49-4EDB-BBBD-B98B7EA11235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611B1A90-735D-4CA7-96F3-BB87EB7E2F50}" type="parTrans" cxnId="{9EA10038-DB7A-46A7-B8FC-4DA743D1553B}">
      <dgm:prSet/>
      <dgm:spPr/>
      <dgm:t>
        <a:bodyPr/>
        <a:lstStyle/>
        <a:p>
          <a:endParaRPr lang="en-GB"/>
        </a:p>
      </dgm:t>
    </dgm:pt>
    <dgm:pt modelId="{6E422F5D-08C0-418F-97AD-E80B69E6CA43}" type="sibTrans" cxnId="{9EA10038-DB7A-46A7-B8FC-4DA743D1553B}">
      <dgm:prSet/>
      <dgm:spPr>
        <a:blipFill rotWithShape="1">
          <a:blip xmlns:r="http://schemas.openxmlformats.org/officeDocument/2006/relationships" r:embed="rId1"/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9FB968B9-19B3-4FF2-9445-783D550D91B0}" type="pres">
      <dgm:prSet presAssocID="{AACC6559-4069-4699-934C-94A58A1D87D9}" presName="Name0" presStyleCnt="0">
        <dgm:presLayoutVars>
          <dgm:chMax val="7"/>
          <dgm:chPref val="7"/>
          <dgm:dir/>
        </dgm:presLayoutVars>
      </dgm:prSet>
      <dgm:spPr/>
    </dgm:pt>
    <dgm:pt modelId="{7C10EA1E-2FAB-4CEE-A5BE-CE7DE0443057}" type="pres">
      <dgm:prSet presAssocID="{AACC6559-4069-4699-934C-94A58A1D87D9}" presName="Name1" presStyleCnt="0"/>
      <dgm:spPr/>
    </dgm:pt>
    <dgm:pt modelId="{4E0DF41B-5C2D-4EA0-8C26-D206E97663FE}" type="pres">
      <dgm:prSet presAssocID="{6E422F5D-08C0-418F-97AD-E80B69E6CA43}" presName="picture_1" presStyleCnt="0"/>
      <dgm:spPr/>
    </dgm:pt>
    <dgm:pt modelId="{BA975004-3941-470C-820C-BF9D5F2A1CDD}" type="pres">
      <dgm:prSet presAssocID="{6E422F5D-08C0-418F-97AD-E80B69E6CA43}" presName="pictureRepeatNode" presStyleLbl="alignImgPlace1" presStyleIdx="0" presStyleCnt="1" custScaleX="153143" custScaleY="153144" custLinFactNeighborX="878" custLinFactNeighborY="-13447"/>
      <dgm:spPr/>
    </dgm:pt>
    <dgm:pt modelId="{73973F8B-29CE-4FE5-95E7-9310AC2195CD}" type="pres">
      <dgm:prSet presAssocID="{FD936A68-4F49-4EDB-BBBD-B98B7EA11235}" presName="text_1" presStyleLbl="node1" presStyleIdx="0" presStyleCnt="0" custScaleX="312500" custLinFactY="85983" custLinFactNeighborX="-10248" custLinFactNeighborY="100000">
        <dgm:presLayoutVars>
          <dgm:bulletEnabled val="1"/>
        </dgm:presLayoutVars>
      </dgm:prSet>
      <dgm:spPr/>
    </dgm:pt>
  </dgm:ptLst>
  <dgm:cxnLst>
    <dgm:cxn modelId="{9EA10038-DB7A-46A7-B8FC-4DA743D1553B}" srcId="{AACC6559-4069-4699-934C-94A58A1D87D9}" destId="{FD936A68-4F49-4EDB-BBBD-B98B7EA11235}" srcOrd="0" destOrd="0" parTransId="{611B1A90-735D-4CA7-96F3-BB87EB7E2F50}" sibTransId="{6E422F5D-08C0-418F-97AD-E80B69E6CA43}"/>
    <dgm:cxn modelId="{645A858A-3208-48BF-9161-A75F7B721E60}" type="presOf" srcId="{AACC6559-4069-4699-934C-94A58A1D87D9}" destId="{9FB968B9-19B3-4FF2-9445-783D550D91B0}" srcOrd="0" destOrd="0" presId="urn:microsoft.com/office/officeart/2008/layout/CircularPictureCallout"/>
    <dgm:cxn modelId="{710E5B94-7DE5-4784-A87F-914F676DEA9F}" type="presOf" srcId="{6E422F5D-08C0-418F-97AD-E80B69E6CA43}" destId="{BA975004-3941-470C-820C-BF9D5F2A1CDD}" srcOrd="0" destOrd="0" presId="urn:microsoft.com/office/officeart/2008/layout/CircularPictureCallout"/>
    <dgm:cxn modelId="{BB2CDBE7-06B1-4389-8A80-ABEC9DA66489}" type="presOf" srcId="{FD936A68-4F49-4EDB-BBBD-B98B7EA11235}" destId="{73973F8B-29CE-4FE5-95E7-9310AC2195CD}" srcOrd="0" destOrd="0" presId="urn:microsoft.com/office/officeart/2008/layout/CircularPictureCallout"/>
    <dgm:cxn modelId="{E047E52B-2CFC-45A1-8EED-71E8C98CA7F0}" type="presParOf" srcId="{9FB968B9-19B3-4FF2-9445-783D550D91B0}" destId="{7C10EA1E-2FAB-4CEE-A5BE-CE7DE0443057}" srcOrd="0" destOrd="0" presId="urn:microsoft.com/office/officeart/2008/layout/CircularPictureCallout"/>
    <dgm:cxn modelId="{212D20D9-5A79-4ACA-B5D0-DDF1028A7CC5}" type="presParOf" srcId="{7C10EA1E-2FAB-4CEE-A5BE-CE7DE0443057}" destId="{4E0DF41B-5C2D-4EA0-8C26-D206E97663FE}" srcOrd="0" destOrd="0" presId="urn:microsoft.com/office/officeart/2008/layout/CircularPictureCallout"/>
    <dgm:cxn modelId="{F6C5DDCE-19B4-4E81-AE7D-ABFBCAEF95B2}" type="presParOf" srcId="{4E0DF41B-5C2D-4EA0-8C26-D206E97663FE}" destId="{BA975004-3941-470C-820C-BF9D5F2A1CDD}" srcOrd="0" destOrd="0" presId="urn:microsoft.com/office/officeart/2008/layout/CircularPictureCallout"/>
    <dgm:cxn modelId="{A7B9EA9B-6309-4FD4-858A-0309D3D12174}" type="presParOf" srcId="{7C10EA1E-2FAB-4CEE-A5BE-CE7DE0443057}" destId="{73973F8B-29CE-4FE5-95E7-9310AC2195C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5004-3941-470C-820C-BF9D5F2A1CDD}">
      <dsp:nvSpPr>
        <dsp:cNvPr id="0" name=""/>
        <dsp:cNvSpPr/>
      </dsp:nvSpPr>
      <dsp:spPr>
        <a:xfrm>
          <a:off x="513445" y="0"/>
          <a:ext cx="3234960" cy="323498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3F8B-29CE-4FE5-95E7-9310AC2195CD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98138"/>
            <a:ext cx="7958331" cy="18617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(Disclaimer)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1630679" y="1530562"/>
            <a:ext cx="8930641" cy="379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318534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308437" y="5275037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Former bartender.</a:t>
            </a:r>
          </a:p>
          <a:p>
            <a:pPr algn="ctr"/>
            <a:r>
              <a:rPr lang="en-US" sz="2400" i="1" dirty="0"/>
              <a:t>Turns into a proficient debugger after a glass of wine.</a:t>
            </a:r>
            <a:endParaRPr lang="en-GB" sz="24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75037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Medical student.</a:t>
            </a:r>
          </a:p>
          <a:p>
            <a:pPr algn="ctr"/>
            <a:r>
              <a:rPr lang="en-US" sz="2400" i="1" dirty="0"/>
              <a:t>Might have developed OCD over the past few weeks.</a:t>
            </a:r>
          </a:p>
          <a:p>
            <a:pPr algn="ctr"/>
            <a:endParaRPr lang="en-GB" sz="2400" i="1" dirty="0"/>
          </a:p>
        </p:txBody>
      </p:sp>
      <p:graphicFrame>
        <p:nvGraphicFramePr>
          <p:cNvPr id="10" name="Диаграма 9">
            <a:extLst>
              <a:ext uri="{FF2B5EF4-FFF2-40B4-BE49-F238E27FC236}">
                <a16:creationId xmlns:a16="http://schemas.microsoft.com/office/drawing/2014/main" id="{08397958-B223-428B-B38C-341609B24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949733"/>
              </p:ext>
            </p:extLst>
          </p:nvPr>
        </p:nvGraphicFramePr>
        <p:xfrm>
          <a:off x="6474692" y="1320800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399" y="1242292"/>
            <a:ext cx="9642764" cy="5523344"/>
          </a:xfrm>
        </p:spPr>
        <p:txBody>
          <a:bodyPr numCol="2" anchor="t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Accurately convert account balance to a different 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</a:t>
            </a:r>
            <a:r>
              <a:rPr lang="en-GB" sz="2400" dirty="0"/>
              <a:t>entities </a:t>
            </a:r>
            <a:r>
              <a:rPr lang="en-US" sz="2400" dirty="0"/>
              <a:t>filtered by various criteria </a:t>
            </a:r>
            <a:r>
              <a:rPr lang="en-GB" sz="2400" dirty="0"/>
              <a:t>and </a:t>
            </a:r>
            <a:r>
              <a:rPr lang="en-US" sz="2400" dirty="0"/>
              <a:t>statistics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*Roles: User, Admin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15632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72" y="893414"/>
            <a:ext cx="10021455" cy="5964586"/>
          </a:xfrm>
        </p:spPr>
        <p:txBody>
          <a:bodyPr numCol="2"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15, 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Data: JPA + Hibernate;</a:t>
            </a:r>
          </a:p>
          <a:p>
            <a:pPr marL="1371600" lvl="3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JdbcTemplate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MVC: 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/>
              <a:t>WebClient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ModelMapper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ExchangeRate</a:t>
            </a:r>
            <a:r>
              <a:rPr lang="en-US" sz="2400" dirty="0"/>
              <a:t>-API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IntelliJ; MySQL; Postman; Git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C6689F8-665C-49D1-9D3B-F91641FB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0"/>
            <a:ext cx="10226502" cy="6858000"/>
          </a:xfrm>
          <a:prstGeom prst="rect">
            <a:avLst/>
          </a:prstGeom>
        </p:spPr>
      </p:pic>
      <p:cxnSp>
        <p:nvCxnSpPr>
          <p:cNvPr id="3" name="Съединител &quot;права стрелка&quot; 2">
            <a:extLst>
              <a:ext uri="{FF2B5EF4-FFF2-40B4-BE49-F238E27FC236}">
                <a16:creationId xmlns:a16="http://schemas.microsoft.com/office/drawing/2014/main" id="{6094566A-E387-4530-A3FE-1637C1953D56}"/>
              </a:ext>
            </a:extLst>
          </p:cNvPr>
          <p:cNvCxnSpPr/>
          <p:nvPr/>
        </p:nvCxnSpPr>
        <p:spPr>
          <a:xfrm flipH="1">
            <a:off x="2833716" y="3910676"/>
            <a:ext cx="748146" cy="73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2372800-FF64-4393-9CBC-1F18B132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8" y="199390"/>
            <a:ext cx="11016617" cy="64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B0E6FF3-C8D8-4C32-9629-953D0C2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" y="770284"/>
            <a:ext cx="2867765" cy="400425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87AFD36-02B8-4E2D-8878-58363A53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2" y="5395879"/>
            <a:ext cx="2578418" cy="11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371</TotalTime>
  <Words>214</Words>
  <Application>Microsoft Office PowerPoint</Application>
  <PresentationFormat>Широк екран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  (Disclaimer)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30</cp:revision>
  <dcterms:created xsi:type="dcterms:W3CDTF">2022-02-24T09:33:35Z</dcterms:created>
  <dcterms:modified xsi:type="dcterms:W3CDTF">2022-02-28T17:20:06Z</dcterms:modified>
</cp:coreProperties>
</file>