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3200" dirty="0" err="1"/>
            <a:t>Dimitar</a:t>
          </a:r>
          <a:r>
            <a:rPr lang="en-US" sz="3200" dirty="0"/>
            <a:t> </a:t>
          </a:r>
          <a:r>
            <a:rPr lang="en-US" sz="3200" dirty="0" err="1"/>
            <a:t>Karazapryanov</a:t>
          </a:r>
          <a:endParaRPr lang="en-GB" sz="32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600" custLinFactNeighborY="-13492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570ED-5A10-4DFA-B0E3-C416060C1E3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489FB91-293E-41FF-A017-DE0F026E5089}">
      <dgm:prSet phldrT="[Текст]" custT="1"/>
      <dgm:spPr/>
      <dgm:t>
        <a:bodyPr/>
        <a:lstStyle/>
        <a:p>
          <a:r>
            <a:rPr lang="en-US" sz="3200" dirty="0" err="1"/>
            <a:t>Panayot</a:t>
          </a:r>
          <a:r>
            <a:rPr lang="en-US" sz="3200" dirty="0"/>
            <a:t> </a:t>
          </a:r>
          <a:r>
            <a:rPr lang="en-US" sz="3200" dirty="0" err="1"/>
            <a:t>Panayotov</a:t>
          </a:r>
          <a:endParaRPr lang="en-GB" sz="3200" dirty="0"/>
        </a:p>
      </dgm:t>
    </dgm:pt>
    <dgm:pt modelId="{09AAD854-45F4-4901-A005-259D153A6887}" type="parTrans" cxnId="{83489F75-B6C2-4263-9A88-0C24C109A3E3}">
      <dgm:prSet/>
      <dgm:spPr/>
      <dgm:t>
        <a:bodyPr/>
        <a:lstStyle/>
        <a:p>
          <a:endParaRPr lang="en-GB"/>
        </a:p>
      </dgm:t>
    </dgm:pt>
    <dgm:pt modelId="{18FCC3CF-10FD-4856-B5D1-BB542384E666}" type="sibTrans" cxnId="{83489F75-B6C2-4263-9A88-0C24C109A3E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Goat Manure Fertilizer: Goat Manure In The Garden">
            <a:extLst>
              <a:ext uri="{FF2B5EF4-FFF2-40B4-BE49-F238E27FC236}">
                <a16:creationId xmlns:a16="http://schemas.microsoft.com/office/drawing/2014/main" id="{E804613B-3E0B-4ADF-8E35-F816C97C90E8}"/>
              </a:ext>
            </a:extLst>
          </dgm14:cNvPr>
        </a:ext>
      </dgm:extLst>
    </dgm:pt>
    <dgm:pt modelId="{B182DB9E-35BB-4BA0-880E-1B3FDF4688BA}" type="pres">
      <dgm:prSet presAssocID="{8C8570ED-5A10-4DFA-B0E3-C416060C1E39}" presName="Name0" presStyleCnt="0">
        <dgm:presLayoutVars>
          <dgm:chMax val="7"/>
          <dgm:chPref val="7"/>
          <dgm:dir/>
        </dgm:presLayoutVars>
      </dgm:prSet>
      <dgm:spPr/>
    </dgm:pt>
    <dgm:pt modelId="{6EB75FB9-0F66-43F4-970E-C7DAF289B143}" type="pres">
      <dgm:prSet presAssocID="{8C8570ED-5A10-4DFA-B0E3-C416060C1E39}" presName="Name1" presStyleCnt="0"/>
      <dgm:spPr/>
    </dgm:pt>
    <dgm:pt modelId="{72F3CBB1-EA9D-4C0D-B757-25C43A5C8470}" type="pres">
      <dgm:prSet presAssocID="{18FCC3CF-10FD-4856-B5D1-BB542384E666}" presName="picture_1" presStyleCnt="0"/>
      <dgm:spPr/>
    </dgm:pt>
    <dgm:pt modelId="{796D380E-3B3D-4D34-90B6-05C5AB193999}" type="pres">
      <dgm:prSet presAssocID="{18FCC3CF-10FD-4856-B5D1-BB542384E666}" presName="pictureRepeatNode" presStyleLbl="alignImgPlace1" presStyleIdx="0" presStyleCnt="1" custScaleX="153859" custScaleY="147322" custLinFactNeighborX="-56" custLinFactNeighborY="-15405"/>
      <dgm:spPr/>
    </dgm:pt>
    <dgm:pt modelId="{C0ACFB64-268E-4BF0-904F-A08643FC82C4}" type="pres">
      <dgm:prSet presAssocID="{F489FB91-293E-41FF-A017-DE0F026E5089}" presName="text_1" presStyleLbl="node1" presStyleIdx="0" presStyleCnt="0" custScaleX="312500" custLinFactY="100000" custLinFactNeighborX="5896" custLinFactNeighborY="137968">
        <dgm:presLayoutVars>
          <dgm:bulletEnabled val="1"/>
        </dgm:presLayoutVars>
      </dgm:prSet>
      <dgm:spPr/>
    </dgm:pt>
  </dgm:ptLst>
  <dgm:cxnLst>
    <dgm:cxn modelId="{6B38F411-AF4F-45AC-B100-575F5E9C4403}" type="presOf" srcId="{8C8570ED-5A10-4DFA-B0E3-C416060C1E39}" destId="{B182DB9E-35BB-4BA0-880E-1B3FDF4688BA}" srcOrd="0" destOrd="0" presId="urn:microsoft.com/office/officeart/2008/layout/CircularPictureCallout"/>
    <dgm:cxn modelId="{83489F75-B6C2-4263-9A88-0C24C109A3E3}" srcId="{8C8570ED-5A10-4DFA-B0E3-C416060C1E39}" destId="{F489FB91-293E-41FF-A017-DE0F026E5089}" srcOrd="0" destOrd="0" parTransId="{09AAD854-45F4-4901-A005-259D153A6887}" sibTransId="{18FCC3CF-10FD-4856-B5D1-BB542384E666}"/>
    <dgm:cxn modelId="{116AB494-482B-46DB-9F28-B3ABC9240664}" type="presOf" srcId="{F489FB91-293E-41FF-A017-DE0F026E5089}" destId="{C0ACFB64-268E-4BF0-904F-A08643FC82C4}" srcOrd="0" destOrd="0" presId="urn:microsoft.com/office/officeart/2008/layout/CircularPictureCallout"/>
    <dgm:cxn modelId="{83C69FDF-185C-427B-AC96-F24F9AA0DDAF}" type="presOf" srcId="{18FCC3CF-10FD-4856-B5D1-BB542384E666}" destId="{796D380E-3B3D-4D34-90B6-05C5AB193999}" srcOrd="0" destOrd="0" presId="urn:microsoft.com/office/officeart/2008/layout/CircularPictureCallout"/>
    <dgm:cxn modelId="{828D9AD6-F262-49FD-A67C-D2BF455D7A7C}" type="presParOf" srcId="{B182DB9E-35BB-4BA0-880E-1B3FDF4688BA}" destId="{6EB75FB9-0F66-43F4-970E-C7DAF289B143}" srcOrd="0" destOrd="0" presId="urn:microsoft.com/office/officeart/2008/layout/CircularPictureCallout"/>
    <dgm:cxn modelId="{EB1531FC-064D-4A79-8EB4-A50A1D17972F}" type="presParOf" srcId="{6EB75FB9-0F66-43F4-970E-C7DAF289B143}" destId="{72F3CBB1-EA9D-4C0D-B757-25C43A5C8470}" srcOrd="0" destOrd="0" presId="urn:microsoft.com/office/officeart/2008/layout/CircularPictureCallout"/>
    <dgm:cxn modelId="{39BD4893-21FC-49A3-9E49-EB947EB6E4C8}" type="presParOf" srcId="{72F3CBB1-EA9D-4C0D-B757-25C43A5C8470}" destId="{796D380E-3B3D-4D34-90B6-05C5AB193999}" srcOrd="0" destOrd="0" presId="urn:microsoft.com/office/officeart/2008/layout/CircularPictureCallout"/>
    <dgm:cxn modelId="{48F4A97C-10BF-44A6-8A5E-D27548BB7F5A}" type="presParOf" srcId="{6EB75FB9-0F66-43F4-970E-C7DAF289B143}" destId="{C0ACFB64-268E-4BF0-904F-A08643FC82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481284" y="23959"/>
          <a:ext cx="3236840" cy="31851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5989"/>
          <a:ext cx="4224758" cy="69708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Dimitar</a:t>
          </a:r>
          <a:r>
            <a:rPr lang="en-US" sz="3200" kern="1200" dirty="0"/>
            <a:t> </a:t>
          </a:r>
          <a:r>
            <a:rPr lang="en-US" sz="3200" kern="1200" dirty="0" err="1"/>
            <a:t>Karazapryanov</a:t>
          </a:r>
          <a:endParaRPr lang="en-GB" sz="3200" kern="1200" dirty="0"/>
        </a:p>
      </dsp:txBody>
      <dsp:txXfrm>
        <a:off x="0" y="3105989"/>
        <a:ext cx="4224758" cy="69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D380E-3B3D-4D34-90B6-05C5AB193999}">
      <dsp:nvSpPr>
        <dsp:cNvPr id="0" name=""/>
        <dsp:cNvSpPr/>
      </dsp:nvSpPr>
      <dsp:spPr>
        <a:xfrm>
          <a:off x="504221" y="0"/>
          <a:ext cx="3370876" cy="32276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CFB64-268E-4BF0-904F-A08643FC82C4}">
      <dsp:nvSpPr>
        <dsp:cNvPr id="0" name=""/>
        <dsp:cNvSpPr/>
      </dsp:nvSpPr>
      <dsp:spPr>
        <a:xfrm>
          <a:off x="0" y="3080081"/>
          <a:ext cx="4381774" cy="72299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Panayot</a:t>
          </a:r>
          <a:r>
            <a:rPr lang="en-US" sz="3200" kern="1200" dirty="0"/>
            <a:t> </a:t>
          </a:r>
          <a:r>
            <a:rPr lang="en-US" sz="3200" kern="1200" dirty="0" err="1"/>
            <a:t>Panayotov</a:t>
          </a:r>
          <a:endParaRPr lang="en-GB" sz="3200" kern="1200" dirty="0"/>
        </a:p>
      </dsp:txBody>
      <dsp:txXfrm>
        <a:off x="0" y="3080081"/>
        <a:ext cx="4381774" cy="72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78522"/>
              </p:ext>
            </p:extLst>
          </p:nvPr>
        </p:nvGraphicFramePr>
        <p:xfrm>
          <a:off x="1150805" y="1320801"/>
          <a:ext cx="4224758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474692" y="5297128"/>
            <a:ext cx="455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Former bartender.</a:t>
            </a:r>
          </a:p>
          <a:p>
            <a:pPr algn="ctr"/>
            <a:r>
              <a:rPr lang="en-US" sz="2400" dirty="0"/>
              <a:t>Turns into a proficient debugger after a glass of wine.</a:t>
            </a:r>
            <a:endParaRPr lang="en-GB" sz="24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984550" y="5297128"/>
            <a:ext cx="455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Medical student.</a:t>
            </a:r>
          </a:p>
          <a:p>
            <a:pPr algn="ctr"/>
            <a:r>
              <a:rPr lang="en-US" sz="2400" dirty="0"/>
              <a:t>Might have developed OCD over the past few weeks.</a:t>
            </a:r>
          </a:p>
          <a:p>
            <a:pPr algn="ctr"/>
            <a:endParaRPr lang="en-GB" sz="2400" dirty="0"/>
          </a:p>
        </p:txBody>
      </p:sp>
      <p:graphicFrame>
        <p:nvGraphicFramePr>
          <p:cNvPr id="5" name="Диаграма 4">
            <a:extLst>
              <a:ext uri="{FF2B5EF4-FFF2-40B4-BE49-F238E27FC236}">
                <a16:creationId xmlns:a16="http://schemas.microsoft.com/office/drawing/2014/main" id="{0C159BA2-3E3D-430E-B837-D027D94B2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43946"/>
              </p:ext>
            </p:extLst>
          </p:nvPr>
        </p:nvGraphicFramePr>
        <p:xfrm>
          <a:off x="6650185" y="1320802"/>
          <a:ext cx="4381774" cy="380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6214686"/>
          </a:xfrm>
        </p:spPr>
        <p:txBody>
          <a:bodyPr numCol="2" anchor="t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900" dirty="0"/>
              <a:t>MVC: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ModelMapper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lvl="1" indent="0">
              <a:buNone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Apache </a:t>
            </a:r>
            <a:r>
              <a:rPr lang="en-US" sz="2900" dirty="0" err="1"/>
              <a:t>PDFBox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Bean Validation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Thymeleaf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Passay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8" y="781270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5347889"/>
            <a:ext cx="2900367" cy="117452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80"/>
          <a:stretch/>
        </p:blipFill>
        <p:spPr>
          <a:xfrm>
            <a:off x="8394046" y="2084628"/>
            <a:ext cx="2867765" cy="378495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136</TotalTime>
  <Words>180</Words>
  <Application>Microsoft Office PowerPoint</Application>
  <PresentationFormat>Широк екран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13</cp:revision>
  <dcterms:created xsi:type="dcterms:W3CDTF">2022-02-24T09:33:35Z</dcterms:created>
  <dcterms:modified xsi:type="dcterms:W3CDTF">2022-02-25T06:54:51Z</dcterms:modified>
</cp:coreProperties>
</file>