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2800" dirty="0"/>
            <a:t>Medical student</a:t>
          </a:r>
          <a:endParaRPr lang="en-GB" sz="28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45945" custLinFactNeighborY="-27879"/>
      <dgm:spPr/>
    </dgm:pt>
    <dgm:pt modelId="{51A7C881-55EE-4A4F-9183-BE8E4C048076}" type="pres">
      <dgm:prSet presAssocID="{84E56BA5-7B0A-478A-9DA3-0E812016857E}" presName="text_1" presStyleLbl="node1" presStyleIdx="0" presStyleCnt="0" custScaleX="238727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0" y="0"/>
          <a:ext cx="3136674" cy="30865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7382"/>
          <a:ext cx="3127529" cy="67551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Medical student</a:t>
          </a:r>
          <a:endParaRPr lang="en-GB" sz="2800" kern="1200" dirty="0"/>
        </a:p>
      </dsp:txBody>
      <dsp:txXfrm>
        <a:off x="0" y="3107382"/>
        <a:ext cx="3127529" cy="67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969345"/>
              </p:ext>
            </p:extLst>
          </p:nvPr>
        </p:nvGraphicFramePr>
        <p:xfrm>
          <a:off x="1826489" y="1885285"/>
          <a:ext cx="4094020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4867562"/>
          </a:xfrm>
        </p:spPr>
        <p:txBody>
          <a:bodyPr numCol="2" anchor="t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92488" y="146379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8319289" y="1491696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90" y="1936441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8" y="1936441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4313895" y="27601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581" y="3221785"/>
            <a:ext cx="2900367" cy="1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87</TotalTime>
  <Words>146</Words>
  <Application>Microsoft Office PowerPoint</Application>
  <PresentationFormat>Широк екран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6</cp:revision>
  <dcterms:created xsi:type="dcterms:W3CDTF">2022-02-24T09:33:35Z</dcterms:created>
  <dcterms:modified xsi:type="dcterms:W3CDTF">2022-02-24T13:07:09Z</dcterms:modified>
</cp:coreProperties>
</file>