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my Karas" initials="JK" lastIdx="1" clrIdx="0">
    <p:extLst>
      <p:ext uri="{19B8F6BF-5375-455C-9EA6-DF929625EA0E}">
        <p15:presenceInfo xmlns:p15="http://schemas.microsoft.com/office/powerpoint/2012/main" userId="177e72c4a0319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B36"/>
    <a:srgbClr val="293930"/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A2680-C04F-4EAA-A8F4-081C6268D09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4E56BA5-7B0A-478A-9DA3-0E812016857E}">
      <dgm:prSet phldrT="[Текст]" custT="1"/>
      <dgm:spPr/>
      <dgm:t>
        <a:bodyPr/>
        <a:lstStyle/>
        <a:p>
          <a:r>
            <a:rPr lang="en-US" sz="3200" dirty="0" err="1"/>
            <a:t>Dimitar</a:t>
          </a:r>
          <a:r>
            <a:rPr lang="en-US" sz="3200" dirty="0"/>
            <a:t> </a:t>
          </a:r>
          <a:r>
            <a:rPr lang="en-US" sz="3200" dirty="0" err="1"/>
            <a:t>Karazapryanov</a:t>
          </a:r>
          <a:endParaRPr lang="en-GB" sz="3200" dirty="0"/>
        </a:p>
      </dgm:t>
    </dgm:pt>
    <dgm:pt modelId="{EAE85D1C-13EC-4454-996C-FA98C44A4500}" type="sibTrans" cxnId="{41619175-7C90-43E7-A300-209922C0E3B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ay be an image of one or more people, tree and outdoors">
            <a:extLst>
              <a:ext uri="{FF2B5EF4-FFF2-40B4-BE49-F238E27FC236}">
                <a16:creationId xmlns:a16="http://schemas.microsoft.com/office/drawing/2014/main" id="{C245A806-2FF9-4076-AB52-A26BF7AA5CAF}"/>
              </a:ext>
            </a:extLst>
          </dgm14:cNvPr>
        </a:ext>
      </dgm:extLst>
    </dgm:pt>
    <dgm:pt modelId="{60DFE442-1FB7-4A6E-B1F1-1EE3B3C30369}" type="parTrans" cxnId="{41619175-7C90-43E7-A300-209922C0E3B7}">
      <dgm:prSet/>
      <dgm:spPr/>
      <dgm:t>
        <a:bodyPr/>
        <a:lstStyle/>
        <a:p>
          <a:endParaRPr lang="en-GB"/>
        </a:p>
      </dgm:t>
    </dgm:pt>
    <dgm:pt modelId="{E303D9D1-C32E-467E-9615-C2BC40C5B98B}" type="pres">
      <dgm:prSet presAssocID="{007A2680-C04F-4EAA-A8F4-081C6268D092}" presName="Name0" presStyleCnt="0">
        <dgm:presLayoutVars>
          <dgm:chMax val="7"/>
          <dgm:chPref val="7"/>
          <dgm:dir/>
        </dgm:presLayoutVars>
      </dgm:prSet>
      <dgm:spPr/>
    </dgm:pt>
    <dgm:pt modelId="{E98A4DDF-5AB0-44E7-B6A2-CCD29FABBFFD}" type="pres">
      <dgm:prSet presAssocID="{007A2680-C04F-4EAA-A8F4-081C6268D092}" presName="Name1" presStyleCnt="0"/>
      <dgm:spPr/>
    </dgm:pt>
    <dgm:pt modelId="{6FAC8C2D-6A52-4256-9211-21EBD711DBD3}" type="pres">
      <dgm:prSet presAssocID="{EAE85D1C-13EC-4454-996C-FA98C44A4500}" presName="picture_1" presStyleCnt="0"/>
      <dgm:spPr/>
    </dgm:pt>
    <dgm:pt modelId="{227ADCDF-6344-4643-937B-F968607DF84A}" type="pres">
      <dgm:prSet presAssocID="{EAE85D1C-13EC-4454-996C-FA98C44A4500}" presName="pictureRepeatNode" presStyleLbl="alignImgPlace1" presStyleIdx="0" presStyleCnt="1" custScaleX="153232" custScaleY="150785" custLinFactNeighborX="-600" custLinFactNeighborY="-13492"/>
      <dgm:spPr/>
    </dgm:pt>
    <dgm:pt modelId="{51A7C881-55EE-4A4F-9183-BE8E4C048076}" type="pres">
      <dgm:prSet presAssocID="{84E56BA5-7B0A-478A-9DA3-0E812016857E}" presName="text_1" presStyleLbl="node1" presStyleIdx="0" presStyleCnt="0" custScaleX="312500" custLinFactY="69114" custLinFactNeighborX="-45601" custLinFactNeighborY="100000">
        <dgm:presLayoutVars>
          <dgm:bulletEnabled val="1"/>
        </dgm:presLayoutVars>
      </dgm:prSet>
      <dgm:spPr/>
    </dgm:pt>
  </dgm:ptLst>
  <dgm:cxnLst>
    <dgm:cxn modelId="{41619175-7C90-43E7-A300-209922C0E3B7}" srcId="{007A2680-C04F-4EAA-A8F4-081C6268D092}" destId="{84E56BA5-7B0A-478A-9DA3-0E812016857E}" srcOrd="0" destOrd="0" parTransId="{60DFE442-1FB7-4A6E-B1F1-1EE3B3C30369}" sibTransId="{EAE85D1C-13EC-4454-996C-FA98C44A4500}"/>
    <dgm:cxn modelId="{5AF21E78-315A-48D2-8094-D7DD2A843279}" type="presOf" srcId="{EAE85D1C-13EC-4454-996C-FA98C44A4500}" destId="{227ADCDF-6344-4643-937B-F968607DF84A}" srcOrd="0" destOrd="0" presId="urn:microsoft.com/office/officeart/2008/layout/CircularPictureCallout"/>
    <dgm:cxn modelId="{17103FC1-377B-4259-9DF9-6808D3B1F836}" type="presOf" srcId="{007A2680-C04F-4EAA-A8F4-081C6268D092}" destId="{E303D9D1-C32E-467E-9615-C2BC40C5B98B}" srcOrd="0" destOrd="0" presId="urn:microsoft.com/office/officeart/2008/layout/CircularPictureCallout"/>
    <dgm:cxn modelId="{B1065FCC-4D08-4DA8-B441-F7DD5B074318}" type="presOf" srcId="{84E56BA5-7B0A-478A-9DA3-0E812016857E}" destId="{51A7C881-55EE-4A4F-9183-BE8E4C048076}" srcOrd="0" destOrd="0" presId="urn:microsoft.com/office/officeart/2008/layout/CircularPictureCallout"/>
    <dgm:cxn modelId="{8E40AE28-4A30-4BBD-A109-4156B8210210}" type="presParOf" srcId="{E303D9D1-C32E-467E-9615-C2BC40C5B98B}" destId="{E98A4DDF-5AB0-44E7-B6A2-CCD29FABBFFD}" srcOrd="0" destOrd="0" presId="urn:microsoft.com/office/officeart/2008/layout/CircularPictureCallout"/>
    <dgm:cxn modelId="{5326CDF5-E67C-4054-B879-FB8656B54CC7}" type="presParOf" srcId="{E98A4DDF-5AB0-44E7-B6A2-CCD29FABBFFD}" destId="{6FAC8C2D-6A52-4256-9211-21EBD711DBD3}" srcOrd="0" destOrd="0" presId="urn:microsoft.com/office/officeart/2008/layout/CircularPictureCallout"/>
    <dgm:cxn modelId="{54069CDF-F520-445A-8BB7-89D77FF66BFA}" type="presParOf" srcId="{6FAC8C2D-6A52-4256-9211-21EBD711DBD3}" destId="{227ADCDF-6344-4643-937B-F968607DF84A}" srcOrd="0" destOrd="0" presId="urn:microsoft.com/office/officeart/2008/layout/CircularPictureCallout"/>
    <dgm:cxn modelId="{079C321E-DF14-4736-A96C-0C64C38870B4}" type="presParOf" srcId="{E98A4DDF-5AB0-44E7-B6A2-CCD29FABBFFD}" destId="{51A7C881-55EE-4A4F-9183-BE8E4C04807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570ED-5A10-4DFA-B0E3-C416060C1E3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489FB91-293E-41FF-A017-DE0F026E5089}">
      <dgm:prSet phldrT="[Текст]" custT="1"/>
      <dgm:spPr/>
      <dgm:t>
        <a:bodyPr/>
        <a:lstStyle/>
        <a:p>
          <a:r>
            <a:rPr lang="en-US" sz="3200" dirty="0" err="1"/>
            <a:t>Panayot</a:t>
          </a:r>
          <a:r>
            <a:rPr lang="en-US" sz="3200" dirty="0"/>
            <a:t> </a:t>
          </a:r>
          <a:r>
            <a:rPr lang="en-US" sz="3200" dirty="0" err="1"/>
            <a:t>Panayotov</a:t>
          </a:r>
          <a:endParaRPr lang="en-GB" sz="3200" dirty="0"/>
        </a:p>
      </dgm:t>
    </dgm:pt>
    <dgm:pt modelId="{09AAD854-45F4-4901-A005-259D153A6887}" type="parTrans" cxnId="{83489F75-B6C2-4263-9A88-0C24C109A3E3}">
      <dgm:prSet/>
      <dgm:spPr/>
      <dgm:t>
        <a:bodyPr/>
        <a:lstStyle/>
        <a:p>
          <a:endParaRPr lang="en-GB"/>
        </a:p>
      </dgm:t>
    </dgm:pt>
    <dgm:pt modelId="{18FCC3CF-10FD-4856-B5D1-BB542384E666}" type="sibTrans" cxnId="{83489F75-B6C2-4263-9A88-0C24C109A3E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Goat Manure Fertilizer: Goat Manure In The Garden">
            <a:extLst>
              <a:ext uri="{FF2B5EF4-FFF2-40B4-BE49-F238E27FC236}">
                <a16:creationId xmlns:a16="http://schemas.microsoft.com/office/drawing/2014/main" id="{E804613B-3E0B-4ADF-8E35-F816C97C90E8}"/>
              </a:ext>
            </a:extLst>
          </dgm14:cNvPr>
        </a:ext>
      </dgm:extLst>
    </dgm:pt>
    <dgm:pt modelId="{B182DB9E-35BB-4BA0-880E-1B3FDF4688BA}" type="pres">
      <dgm:prSet presAssocID="{8C8570ED-5A10-4DFA-B0E3-C416060C1E39}" presName="Name0" presStyleCnt="0">
        <dgm:presLayoutVars>
          <dgm:chMax val="7"/>
          <dgm:chPref val="7"/>
          <dgm:dir/>
        </dgm:presLayoutVars>
      </dgm:prSet>
      <dgm:spPr/>
    </dgm:pt>
    <dgm:pt modelId="{6EB75FB9-0F66-43F4-970E-C7DAF289B143}" type="pres">
      <dgm:prSet presAssocID="{8C8570ED-5A10-4DFA-B0E3-C416060C1E39}" presName="Name1" presStyleCnt="0"/>
      <dgm:spPr/>
    </dgm:pt>
    <dgm:pt modelId="{72F3CBB1-EA9D-4C0D-B757-25C43A5C8470}" type="pres">
      <dgm:prSet presAssocID="{18FCC3CF-10FD-4856-B5D1-BB542384E666}" presName="picture_1" presStyleCnt="0"/>
      <dgm:spPr/>
    </dgm:pt>
    <dgm:pt modelId="{796D380E-3B3D-4D34-90B6-05C5AB193999}" type="pres">
      <dgm:prSet presAssocID="{18FCC3CF-10FD-4856-B5D1-BB542384E666}" presName="pictureRepeatNode" presStyleLbl="alignImgPlace1" presStyleIdx="0" presStyleCnt="1" custScaleX="153859" custScaleY="147322" custLinFactNeighborX="-56" custLinFactNeighborY="-15405"/>
      <dgm:spPr/>
    </dgm:pt>
    <dgm:pt modelId="{C0ACFB64-268E-4BF0-904F-A08643FC82C4}" type="pres">
      <dgm:prSet presAssocID="{F489FB91-293E-41FF-A017-DE0F026E5089}" presName="text_1" presStyleLbl="node1" presStyleIdx="0" presStyleCnt="0" custScaleX="312500" custLinFactY="100000" custLinFactNeighborX="5896" custLinFactNeighborY="137968">
        <dgm:presLayoutVars>
          <dgm:bulletEnabled val="1"/>
        </dgm:presLayoutVars>
      </dgm:prSet>
      <dgm:spPr/>
    </dgm:pt>
  </dgm:ptLst>
  <dgm:cxnLst>
    <dgm:cxn modelId="{6B38F411-AF4F-45AC-B100-575F5E9C4403}" type="presOf" srcId="{8C8570ED-5A10-4DFA-B0E3-C416060C1E39}" destId="{B182DB9E-35BB-4BA0-880E-1B3FDF4688BA}" srcOrd="0" destOrd="0" presId="urn:microsoft.com/office/officeart/2008/layout/CircularPictureCallout"/>
    <dgm:cxn modelId="{83489F75-B6C2-4263-9A88-0C24C109A3E3}" srcId="{8C8570ED-5A10-4DFA-B0E3-C416060C1E39}" destId="{F489FB91-293E-41FF-A017-DE0F026E5089}" srcOrd="0" destOrd="0" parTransId="{09AAD854-45F4-4901-A005-259D153A6887}" sibTransId="{18FCC3CF-10FD-4856-B5D1-BB542384E666}"/>
    <dgm:cxn modelId="{116AB494-482B-46DB-9F28-B3ABC9240664}" type="presOf" srcId="{F489FB91-293E-41FF-A017-DE0F026E5089}" destId="{C0ACFB64-268E-4BF0-904F-A08643FC82C4}" srcOrd="0" destOrd="0" presId="urn:microsoft.com/office/officeart/2008/layout/CircularPictureCallout"/>
    <dgm:cxn modelId="{83C69FDF-185C-427B-AC96-F24F9AA0DDAF}" type="presOf" srcId="{18FCC3CF-10FD-4856-B5D1-BB542384E666}" destId="{796D380E-3B3D-4D34-90B6-05C5AB193999}" srcOrd="0" destOrd="0" presId="urn:microsoft.com/office/officeart/2008/layout/CircularPictureCallout"/>
    <dgm:cxn modelId="{828D9AD6-F262-49FD-A67C-D2BF455D7A7C}" type="presParOf" srcId="{B182DB9E-35BB-4BA0-880E-1B3FDF4688BA}" destId="{6EB75FB9-0F66-43F4-970E-C7DAF289B143}" srcOrd="0" destOrd="0" presId="urn:microsoft.com/office/officeart/2008/layout/CircularPictureCallout"/>
    <dgm:cxn modelId="{EB1531FC-064D-4A79-8EB4-A50A1D17972F}" type="presParOf" srcId="{6EB75FB9-0F66-43F4-970E-C7DAF289B143}" destId="{72F3CBB1-EA9D-4C0D-B757-25C43A5C8470}" srcOrd="0" destOrd="0" presId="urn:microsoft.com/office/officeart/2008/layout/CircularPictureCallout"/>
    <dgm:cxn modelId="{39BD4893-21FC-49A3-9E49-EB947EB6E4C8}" type="presParOf" srcId="{72F3CBB1-EA9D-4C0D-B757-25C43A5C8470}" destId="{796D380E-3B3D-4D34-90B6-05C5AB193999}" srcOrd="0" destOrd="0" presId="urn:microsoft.com/office/officeart/2008/layout/CircularPictureCallout"/>
    <dgm:cxn modelId="{48F4A97C-10BF-44A6-8A5E-D27548BB7F5A}" type="presParOf" srcId="{6EB75FB9-0F66-43F4-970E-C7DAF289B143}" destId="{C0ACFB64-268E-4BF0-904F-A08643FC82C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DCDF-6344-4643-937B-F968607DF84A}">
      <dsp:nvSpPr>
        <dsp:cNvPr id="0" name=""/>
        <dsp:cNvSpPr/>
      </dsp:nvSpPr>
      <dsp:spPr>
        <a:xfrm>
          <a:off x="481284" y="23959"/>
          <a:ext cx="3236840" cy="31851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C881-55EE-4A4F-9183-BE8E4C048076}">
      <dsp:nvSpPr>
        <dsp:cNvPr id="0" name=""/>
        <dsp:cNvSpPr/>
      </dsp:nvSpPr>
      <dsp:spPr>
        <a:xfrm>
          <a:off x="0" y="3105989"/>
          <a:ext cx="4224758" cy="6970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Dimitar</a:t>
          </a:r>
          <a:r>
            <a:rPr lang="en-US" sz="3200" kern="1200" dirty="0"/>
            <a:t> </a:t>
          </a:r>
          <a:r>
            <a:rPr lang="en-US" sz="3200" kern="1200" dirty="0" err="1"/>
            <a:t>Karazapryanov</a:t>
          </a:r>
          <a:endParaRPr lang="en-GB" sz="3200" kern="1200" dirty="0"/>
        </a:p>
      </dsp:txBody>
      <dsp:txXfrm>
        <a:off x="0" y="3105989"/>
        <a:ext cx="4224758" cy="697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D380E-3B3D-4D34-90B6-05C5AB193999}">
      <dsp:nvSpPr>
        <dsp:cNvPr id="0" name=""/>
        <dsp:cNvSpPr/>
      </dsp:nvSpPr>
      <dsp:spPr>
        <a:xfrm>
          <a:off x="504221" y="0"/>
          <a:ext cx="3370876" cy="32276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CFB64-268E-4BF0-904F-A08643FC82C4}">
      <dsp:nvSpPr>
        <dsp:cNvPr id="0" name=""/>
        <dsp:cNvSpPr/>
      </dsp:nvSpPr>
      <dsp:spPr>
        <a:xfrm>
          <a:off x="0" y="3080081"/>
          <a:ext cx="4381774" cy="72299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Panayot</a:t>
          </a:r>
          <a:r>
            <a:rPr lang="en-US" sz="3200" kern="1200" dirty="0"/>
            <a:t> </a:t>
          </a:r>
          <a:r>
            <a:rPr lang="en-US" sz="3200" kern="1200" dirty="0" err="1"/>
            <a:t>Panayotov</a:t>
          </a:r>
          <a:endParaRPr lang="en-GB" sz="3200" kern="1200" dirty="0"/>
        </a:p>
      </dsp:txBody>
      <dsp:txXfrm>
        <a:off x="0" y="3080081"/>
        <a:ext cx="4381774" cy="722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3CA435-D8CB-43EC-841A-A276D6678949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09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4723413-8E6F-4F23-82C0-D106890A846C}"/>
              </a:ext>
            </a:extLst>
          </p:cNvPr>
          <p:cNvSpPr/>
          <p:nvPr/>
        </p:nvSpPr>
        <p:spPr>
          <a:xfrm>
            <a:off x="2203269" y="331796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015C45-FC1D-4D14-8AF0-3B2DCE6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436" y="2183686"/>
            <a:ext cx="6393438" cy="226855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Finance Tracker Web Application</a:t>
            </a:r>
            <a:endParaRPr lang="en-GB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8795431-0732-45F3-94CC-91F62133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926553"/>
            <a:ext cx="5357600" cy="848486"/>
          </a:xfrm>
        </p:spPr>
        <p:txBody>
          <a:bodyPr>
            <a:normAutofit/>
          </a:bodyPr>
          <a:lstStyle/>
          <a:p>
            <a:r>
              <a:rPr lang="en-US" sz="2400" dirty="0"/>
              <a:t>Final Project, IT Talents Season 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07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9FAE8B-3C87-4E48-97D5-C952602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498138"/>
            <a:ext cx="7958331" cy="186172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</a:t>
            </a:r>
            <a:b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(Disclaimer)</a:t>
            </a:r>
            <a:endParaRPr lang="en-GB" sz="4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C75C6EF-73CC-409D-B1B3-64F15EC62325}"/>
              </a:ext>
            </a:extLst>
          </p:cNvPr>
          <p:cNvSpPr/>
          <p:nvPr/>
        </p:nvSpPr>
        <p:spPr>
          <a:xfrm>
            <a:off x="2116834" y="548640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FF84F109-9428-4CD2-9DA2-DAC3C802BE81}"/>
              </a:ext>
            </a:extLst>
          </p:cNvPr>
          <p:cNvSpPr txBox="1">
            <a:spLocks/>
          </p:cNvSpPr>
          <p:nvPr/>
        </p:nvSpPr>
        <p:spPr>
          <a:xfrm>
            <a:off x="1630679" y="1530562"/>
            <a:ext cx="8930641" cy="379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for your time!</a:t>
            </a:r>
          </a:p>
          <a:p>
            <a:pPr algn="ctr"/>
            <a:endParaRPr lang="en-GB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endParaRPr lang="en-GB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56A163A-C1EE-4030-8E97-437278583AC2}"/>
              </a:ext>
            </a:extLst>
          </p:cNvPr>
          <p:cNvSpPr/>
          <p:nvPr/>
        </p:nvSpPr>
        <p:spPr>
          <a:xfrm>
            <a:off x="2229395" y="583474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7AAD44-76F9-4F0D-9BAA-A3CC2DD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7" y="447838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0B4508BA-60B3-4E99-BB68-A393E69FB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078522"/>
              </p:ext>
            </p:extLst>
          </p:nvPr>
        </p:nvGraphicFramePr>
        <p:xfrm>
          <a:off x="1150805" y="1320801"/>
          <a:ext cx="4224758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F9943E99-543C-4AEA-BE31-F221D9C04B57}"/>
              </a:ext>
            </a:extLst>
          </p:cNvPr>
          <p:cNvSpPr/>
          <p:nvPr/>
        </p:nvSpPr>
        <p:spPr>
          <a:xfrm>
            <a:off x="2134420" y="70808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2BDC8D8-C27C-49DE-B549-9740EA413A29}"/>
              </a:ext>
            </a:extLst>
          </p:cNvPr>
          <p:cNvSpPr txBox="1"/>
          <p:nvPr/>
        </p:nvSpPr>
        <p:spPr>
          <a:xfrm>
            <a:off x="6474692" y="5297128"/>
            <a:ext cx="455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Former bartender.</a:t>
            </a:r>
          </a:p>
          <a:p>
            <a:pPr algn="ctr"/>
            <a:r>
              <a:rPr lang="en-US" sz="2400" i="1" dirty="0"/>
              <a:t>Turns into a proficient debugger after a glass of wine.</a:t>
            </a:r>
            <a:endParaRPr lang="en-GB" sz="2400" i="1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BC3227B-6388-4462-9CD2-50229B8CB119}"/>
              </a:ext>
            </a:extLst>
          </p:cNvPr>
          <p:cNvSpPr txBox="1"/>
          <p:nvPr/>
        </p:nvSpPr>
        <p:spPr>
          <a:xfrm>
            <a:off x="984550" y="5297128"/>
            <a:ext cx="4557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Medical student.</a:t>
            </a:r>
          </a:p>
          <a:p>
            <a:pPr algn="ctr"/>
            <a:r>
              <a:rPr lang="en-US" sz="2400" i="1" dirty="0"/>
              <a:t>Might have developed OCD over the past few weeks.</a:t>
            </a:r>
          </a:p>
          <a:p>
            <a:pPr algn="ctr"/>
            <a:endParaRPr lang="en-GB" sz="2400" i="1" dirty="0"/>
          </a:p>
        </p:txBody>
      </p:sp>
      <p:graphicFrame>
        <p:nvGraphicFramePr>
          <p:cNvPr id="5" name="Диаграма 4">
            <a:extLst>
              <a:ext uri="{FF2B5EF4-FFF2-40B4-BE49-F238E27FC236}">
                <a16:creationId xmlns:a16="http://schemas.microsoft.com/office/drawing/2014/main" id="{0C159BA2-3E3D-430E-B837-D027D94B2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43946"/>
              </p:ext>
            </p:extLst>
          </p:nvPr>
        </p:nvGraphicFramePr>
        <p:xfrm>
          <a:off x="6650185" y="1320802"/>
          <a:ext cx="4381774" cy="380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4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36C661-C602-4B6D-B448-6CB6167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80" y="269441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48173E-8BC7-4A27-BF7F-5AAC7A79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6" y="1334656"/>
            <a:ext cx="9642764" cy="5523344"/>
          </a:xfrm>
        </p:spPr>
        <p:txBody>
          <a:bodyPr numCol="2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Register, Verification with email, Login, Reset forgotten password, 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Edit profile, Upload profile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Create, edit, delete: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Money accounts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Recurrent transactions (Planned payments)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Close budgets (archive) and open them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default categories and create custom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Receive PDF statement of transactions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statistics filtered by various criteria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Roles: User, Admin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4756823-C230-48D4-9EAD-94132E3E1FAF}"/>
              </a:ext>
            </a:extLst>
          </p:cNvPr>
          <p:cNvSpPr/>
          <p:nvPr/>
        </p:nvSpPr>
        <p:spPr>
          <a:xfrm>
            <a:off x="2144491" y="571272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02" y="156325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and APIs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3098502-FD4B-4EB2-A60C-43EEBBB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272" y="893414"/>
            <a:ext cx="10021455" cy="5964586"/>
          </a:xfrm>
        </p:spPr>
        <p:txBody>
          <a:bodyPr numCol="2" anchor="t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Java 11, Html5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Spring: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Boot + Tomcat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Data: JPA + Hibernate;</a:t>
            </a:r>
          </a:p>
          <a:p>
            <a:pPr marL="1371600" lvl="3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JdbcTemplate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MVC: REST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err="1"/>
              <a:t>WebClient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Lombok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ModelMapper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Java Mail Sender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err="1"/>
              <a:t>PDFBox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Apache Tika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Bean Validation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Thymeleaf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Passay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ExchangeRate</a:t>
            </a:r>
            <a:r>
              <a:rPr lang="en-US" sz="2400" dirty="0"/>
              <a:t>-API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IntelliJ; MySQL; Postman; Git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81CF9B7-6BD0-4144-8963-AF2361D8B077}"/>
              </a:ext>
            </a:extLst>
          </p:cNvPr>
          <p:cNvSpPr/>
          <p:nvPr/>
        </p:nvSpPr>
        <p:spPr>
          <a:xfrm>
            <a:off x="2106905" y="586365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4576763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 Diagram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C6689F8-665C-49D1-9D3B-F91641FB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8" y="0"/>
            <a:ext cx="10226502" cy="6858000"/>
          </a:xfrm>
          <a:prstGeom prst="rect">
            <a:avLst/>
          </a:prstGeom>
        </p:spPr>
      </p:pic>
      <p:cxnSp>
        <p:nvCxnSpPr>
          <p:cNvPr id="3" name="Съединител &quot;права стрелка&quot; 2">
            <a:extLst>
              <a:ext uri="{FF2B5EF4-FFF2-40B4-BE49-F238E27FC236}">
                <a16:creationId xmlns:a16="http://schemas.microsoft.com/office/drawing/2014/main" id="{6094566A-E387-4530-A3FE-1637C1953D56}"/>
              </a:ext>
            </a:extLst>
          </p:cNvPr>
          <p:cNvCxnSpPr/>
          <p:nvPr/>
        </p:nvCxnSpPr>
        <p:spPr>
          <a:xfrm flipH="1">
            <a:off x="2833716" y="3910676"/>
            <a:ext cx="748146" cy="738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7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5548534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Endpoints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2372800-FF64-4393-9CBC-1F18B132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8" y="199390"/>
            <a:ext cx="11016617" cy="64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417CD6B-B801-4FA1-A087-0D0AD18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44" y="3286941"/>
            <a:ext cx="2771477" cy="171674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D6BD7A6-B366-471E-968B-047AF730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830616"/>
            <a:ext cx="3187816" cy="1361090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D198ED2-4822-4961-9B97-A024CD7A2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" r="1524"/>
          <a:stretch/>
        </p:blipFill>
        <p:spPr>
          <a:xfrm>
            <a:off x="715276" y="5694445"/>
            <a:ext cx="3269672" cy="90611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4F23E9C9-08A1-430E-A52E-2C1D36C5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81" y="2503949"/>
            <a:ext cx="3424910" cy="3329109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0ADBEA4-DE3C-4E14-9A73-B9C8601B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08" y="2337342"/>
            <a:ext cx="3553182" cy="3662324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5A7903-132E-45D5-B216-18B108DCC2FA}"/>
              </a:ext>
            </a:extLst>
          </p:cNvPr>
          <p:cNvSpPr txBox="1"/>
          <p:nvPr/>
        </p:nvSpPr>
        <p:spPr>
          <a:xfrm>
            <a:off x="1061243" y="3689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B2560907-309E-4F4A-B136-BAACB4826F67}"/>
              </a:ext>
            </a:extLst>
          </p:cNvPr>
          <p:cNvSpPr txBox="1"/>
          <p:nvPr/>
        </p:nvSpPr>
        <p:spPr>
          <a:xfrm>
            <a:off x="1020313" y="2489921"/>
            <a:ext cx="257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Security-driven authentication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75299" y="523278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 validation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923667" y="204228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F1144699-8AE7-42C9-9B79-31FEDFB156FD}"/>
              </a:ext>
            </a:extLst>
          </p:cNvPr>
          <p:cNvSpPr txBox="1"/>
          <p:nvPr/>
        </p:nvSpPr>
        <p:spPr>
          <a:xfrm>
            <a:off x="8776630" y="1875677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614555" y="1776321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POJOs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2663045" y="9925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DTOs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59FB004-B373-4901-B4A5-B2C05E9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0" y="1454216"/>
            <a:ext cx="3454707" cy="476948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D4E0513-9FE7-457A-948D-D84A3EA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14" y="1454216"/>
            <a:ext cx="3962485" cy="476948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89B0AFC-2E15-4635-AA6C-4E40B77C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065" y="2237986"/>
            <a:ext cx="2426746" cy="3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435908" y="308619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427431" y="1621005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B3045A7-9676-4C74-8382-4B2A8314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32" y="2065750"/>
            <a:ext cx="3203137" cy="3852570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A24C365-7924-4B59-A152-229D32029C6F}"/>
              </a:ext>
            </a:extLst>
          </p:cNvPr>
          <p:cNvSpPr txBox="1"/>
          <p:nvPr/>
        </p:nvSpPr>
        <p:spPr>
          <a:xfrm>
            <a:off x="597222" y="488622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F28D5CB-361E-4E85-B16E-B298B5581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80"/>
          <a:stretch/>
        </p:blipFill>
        <p:spPr>
          <a:xfrm>
            <a:off x="8394046" y="2084628"/>
            <a:ext cx="2867765" cy="3784952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8C919EF-5FF5-4153-9080-378F8035DDD5}"/>
              </a:ext>
            </a:extLst>
          </p:cNvPr>
          <p:cNvSpPr txBox="1"/>
          <p:nvPr/>
        </p:nvSpPr>
        <p:spPr>
          <a:xfrm>
            <a:off x="8539059" y="1610620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3B0E6FF3-C8D8-4C32-9629-953D0C2CD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8" y="770284"/>
            <a:ext cx="2867765" cy="4004250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87AFD36-02B8-4E2D-8878-58363A534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22" y="5395879"/>
            <a:ext cx="2578418" cy="11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4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227</TotalTime>
  <Words>203</Words>
  <Application>Microsoft Office PowerPoint</Application>
  <PresentationFormat>Широк екран</PresentationFormat>
  <Paragraphs>65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Finance Tracker Web Application</vt:lpstr>
      <vt:lpstr>Who are we?</vt:lpstr>
      <vt:lpstr>Functionalities</vt:lpstr>
      <vt:lpstr>Technologies and APIs</vt:lpstr>
      <vt:lpstr>ER Diagram</vt:lpstr>
      <vt:lpstr> HTTP Endpoints</vt:lpstr>
      <vt:lpstr>Class structure</vt:lpstr>
      <vt:lpstr>Class structure</vt:lpstr>
      <vt:lpstr>Class structure</vt:lpstr>
      <vt:lpstr>DEMONSTRATION  (Disclaimer)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Tracker Web Application</dc:title>
  <dc:creator>Jimmy Karas</dc:creator>
  <cp:lastModifiedBy>Jimmy Karas</cp:lastModifiedBy>
  <cp:revision>27</cp:revision>
  <dcterms:created xsi:type="dcterms:W3CDTF">2022-02-24T09:33:35Z</dcterms:created>
  <dcterms:modified xsi:type="dcterms:W3CDTF">2022-02-28T14:07:50Z</dcterms:modified>
</cp:coreProperties>
</file>